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259" r:id="rId3"/>
    <p:sldId id="257" r:id="rId4"/>
    <p:sldId id="262" r:id="rId5"/>
    <p:sldId id="260" r:id="rId6"/>
    <p:sldId id="283" r:id="rId7"/>
    <p:sldId id="271" r:id="rId8"/>
    <p:sldId id="269" r:id="rId9"/>
    <p:sldId id="284" r:id="rId10"/>
    <p:sldId id="261" r:id="rId11"/>
    <p:sldId id="268" r:id="rId12"/>
    <p:sldId id="289" r:id="rId13"/>
    <p:sldId id="285" r:id="rId14"/>
    <p:sldId id="290" r:id="rId15"/>
    <p:sldId id="288" r:id="rId16"/>
    <p:sldId id="263" r:id="rId17"/>
    <p:sldId id="291" r:id="rId18"/>
    <p:sldId id="292" r:id="rId19"/>
    <p:sldId id="277" r:id="rId20"/>
    <p:sldId id="287" r:id="rId21"/>
    <p:sldId id="280" r:id="rId22"/>
    <p:sldId id="294" r:id="rId23"/>
    <p:sldId id="293" r:id="rId24"/>
    <p:sldId id="295" r:id="rId25"/>
  </p:sldIdLst>
  <p:sldSz cx="9144000" cy="5143500" type="screen16x9"/>
  <p:notesSz cx="6858000" cy="9144000"/>
  <p:embeddedFontLst>
    <p:embeddedFont>
      <p:font typeface="Arimo" panose="020B0604020202020204" pitchFamily="34" charset="0"/>
      <p:regular r:id="rId27"/>
      <p:bold r:id="rId28"/>
      <p:italic r:id="rId29"/>
      <p:boldItalic r:id="rId30"/>
    </p:embeddedFont>
    <p:embeddedFont>
      <p:font typeface="Bebas Neue" panose="020B0606020202050201" pitchFamily="34" charset="77"/>
      <p:regular r:id="rId31"/>
    </p:embeddedFon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msam10" panose="020B0500000000000000" pitchFamily="3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316927-0D7C-4850-818E-63C277F641BB}">
  <a:tblStyle styleId="{69316927-0D7C-4850-818E-63C277F641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4"/>
    <p:restoredTop sz="94607"/>
  </p:normalViewPr>
  <p:slideViewPr>
    <p:cSldViewPr snapToGrid="0">
      <p:cViewPr varScale="1">
        <p:scale>
          <a:sx n="245" d="100"/>
          <a:sy n="245" d="100"/>
        </p:scale>
        <p:origin x="28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8cc1e1f522_0_17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8cc1e1f522_0_17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479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8ba93d368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8ba93d368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8ba93d368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8ba93d368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40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8cc1e1f522_0_17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8cc1e1f522_0_17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8ba93d368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8ba93d368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8ba93d368c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8ba93d368c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ba93d368c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ba93d368c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8cc1e1f522_0_17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8cc1e1f522_0_17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8cc1e1f522_0_17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8cc1e1f522_0_17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301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8cc1e1f522_0_17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8cc1e1f522_0_17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ba93d36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ba93d36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8cc1e1f522_0_17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8cc1e1f522_0_17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337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8ba93d368c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8ba93d368c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8ba93d368c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8ba93d368c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8ba93d368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8ba93d368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93650" y="1643763"/>
            <a:ext cx="7556700" cy="1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solidFill>
                  <a:srgbClr val="2125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69800" y="3166425"/>
            <a:ext cx="5804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86400" y="-285200"/>
            <a:ext cx="1845000" cy="1778301"/>
            <a:chOff x="5182025" y="3087525"/>
            <a:chExt cx="1845000" cy="1778301"/>
          </a:xfrm>
        </p:grpSpPr>
        <p:sp>
          <p:nvSpPr>
            <p:cNvPr id="12" name="Google Shape;12;p2"/>
            <p:cNvSpPr/>
            <p:nvPr/>
          </p:nvSpPr>
          <p:spPr>
            <a:xfrm>
              <a:off x="5182025" y="3087525"/>
              <a:ext cx="1777311" cy="1778301"/>
            </a:xfrm>
            <a:custGeom>
              <a:avLst/>
              <a:gdLst/>
              <a:ahLst/>
              <a:cxnLst/>
              <a:rect l="l" t="t" r="r" b="b"/>
              <a:pathLst>
                <a:path w="53862" h="53892" extrusionOk="0">
                  <a:moveTo>
                    <a:pt x="26931" y="1"/>
                  </a:moveTo>
                  <a:cubicBezTo>
                    <a:pt x="12038" y="1"/>
                    <a:pt x="1" y="12068"/>
                    <a:pt x="1" y="26931"/>
                  </a:cubicBezTo>
                  <a:cubicBezTo>
                    <a:pt x="1" y="41825"/>
                    <a:pt x="12038" y="53892"/>
                    <a:pt x="26931" y="53892"/>
                  </a:cubicBezTo>
                  <a:cubicBezTo>
                    <a:pt x="41795" y="53892"/>
                    <a:pt x="53862" y="41825"/>
                    <a:pt x="53862" y="26931"/>
                  </a:cubicBezTo>
                  <a:cubicBezTo>
                    <a:pt x="53862" y="12068"/>
                    <a:pt x="41795" y="1"/>
                    <a:pt x="26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182025" y="3907725"/>
              <a:ext cx="871625" cy="758475"/>
            </a:xfrm>
            <a:custGeom>
              <a:avLst/>
              <a:gdLst/>
              <a:ahLst/>
              <a:cxnLst/>
              <a:rect l="l" t="t" r="r" b="b"/>
              <a:pathLst>
                <a:path w="34865" h="30339" extrusionOk="0">
                  <a:moveTo>
                    <a:pt x="26719" y="0"/>
                  </a:moveTo>
                  <a:cubicBezTo>
                    <a:pt x="22077" y="20928"/>
                    <a:pt x="3700" y="21985"/>
                    <a:pt x="694" y="21985"/>
                  </a:cubicBezTo>
                  <a:cubicBezTo>
                    <a:pt x="491" y="21985"/>
                    <a:pt x="359" y="21980"/>
                    <a:pt x="305" y="21976"/>
                  </a:cubicBezTo>
                  <a:lnTo>
                    <a:pt x="1" y="30335"/>
                  </a:lnTo>
                  <a:cubicBezTo>
                    <a:pt x="38" y="30335"/>
                    <a:pt x="179" y="30339"/>
                    <a:pt x="410" y="30339"/>
                  </a:cubicBezTo>
                  <a:cubicBezTo>
                    <a:pt x="2044" y="30339"/>
                    <a:pt x="8227" y="30152"/>
                    <a:pt x="15016" y="27144"/>
                  </a:cubicBezTo>
                  <a:cubicBezTo>
                    <a:pt x="22190" y="24013"/>
                    <a:pt x="31491" y="17052"/>
                    <a:pt x="34865" y="1824"/>
                  </a:cubicBezTo>
                  <a:lnTo>
                    <a:pt x="26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328650" y="3294400"/>
              <a:ext cx="683925" cy="683925"/>
            </a:xfrm>
            <a:custGeom>
              <a:avLst/>
              <a:gdLst/>
              <a:ahLst/>
              <a:cxnLst/>
              <a:rect l="l" t="t" r="r" b="b"/>
              <a:pathLst>
                <a:path w="27357" h="27357" fill="none" extrusionOk="0">
                  <a:moveTo>
                    <a:pt x="27357" y="13679"/>
                  </a:moveTo>
                  <a:cubicBezTo>
                    <a:pt x="27357" y="21247"/>
                    <a:pt x="21247" y="27357"/>
                    <a:pt x="13679" y="27357"/>
                  </a:cubicBezTo>
                  <a:cubicBezTo>
                    <a:pt x="6110" y="27357"/>
                    <a:pt x="1" y="21247"/>
                    <a:pt x="1" y="13679"/>
                  </a:cubicBezTo>
                  <a:cubicBezTo>
                    <a:pt x="1" y="6141"/>
                    <a:pt x="6110" y="1"/>
                    <a:pt x="13679" y="1"/>
                  </a:cubicBezTo>
                  <a:cubicBezTo>
                    <a:pt x="21247" y="1"/>
                    <a:pt x="27357" y="6141"/>
                    <a:pt x="27357" y="13679"/>
                  </a:cubicBezTo>
                  <a:close/>
                </a:path>
              </a:pathLst>
            </a:custGeom>
            <a:noFill/>
            <a:ln w="288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571050" y="4441075"/>
              <a:ext cx="455975" cy="128450"/>
            </a:xfrm>
            <a:custGeom>
              <a:avLst/>
              <a:gdLst/>
              <a:ahLst/>
              <a:cxnLst/>
              <a:rect l="l" t="t" r="r" b="b"/>
              <a:pathLst>
                <a:path w="18239" h="5138" extrusionOk="0">
                  <a:moveTo>
                    <a:pt x="1" y="1"/>
                  </a:moveTo>
                  <a:lnTo>
                    <a:pt x="1" y="5138"/>
                  </a:lnTo>
                  <a:lnTo>
                    <a:pt x="18238" y="5138"/>
                  </a:lnTo>
                  <a:lnTo>
                    <a:pt x="18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 flipH="1">
            <a:off x="7135712" y="4107480"/>
            <a:ext cx="2476354" cy="1036126"/>
            <a:chOff x="407785" y="2257150"/>
            <a:chExt cx="1451215" cy="607200"/>
          </a:xfrm>
        </p:grpSpPr>
        <p:sp>
          <p:nvSpPr>
            <p:cNvPr id="17" name="Google Shape;17;p2"/>
            <p:cNvSpPr/>
            <p:nvPr/>
          </p:nvSpPr>
          <p:spPr>
            <a:xfrm>
              <a:off x="407785" y="2257150"/>
              <a:ext cx="1145925" cy="607200"/>
            </a:xfrm>
            <a:custGeom>
              <a:avLst/>
              <a:gdLst/>
              <a:ahLst/>
              <a:cxnLst/>
              <a:rect l="l" t="t" r="r" b="b"/>
              <a:pathLst>
                <a:path w="45837" h="24288" extrusionOk="0">
                  <a:moveTo>
                    <a:pt x="22918" y="1"/>
                  </a:moveTo>
                  <a:cubicBezTo>
                    <a:pt x="10274" y="1"/>
                    <a:pt x="0" y="10305"/>
                    <a:pt x="0" y="22919"/>
                  </a:cubicBezTo>
                  <a:cubicBezTo>
                    <a:pt x="0" y="23375"/>
                    <a:pt x="0" y="23831"/>
                    <a:pt x="61" y="24287"/>
                  </a:cubicBezTo>
                  <a:lnTo>
                    <a:pt x="10152" y="24287"/>
                  </a:lnTo>
                  <a:cubicBezTo>
                    <a:pt x="10122" y="23831"/>
                    <a:pt x="10091" y="23375"/>
                    <a:pt x="10091" y="22919"/>
                  </a:cubicBezTo>
                  <a:cubicBezTo>
                    <a:pt x="10091" y="15867"/>
                    <a:pt x="15867" y="10092"/>
                    <a:pt x="22918" y="10092"/>
                  </a:cubicBezTo>
                  <a:cubicBezTo>
                    <a:pt x="30001" y="10092"/>
                    <a:pt x="35776" y="15867"/>
                    <a:pt x="35776" y="22919"/>
                  </a:cubicBezTo>
                  <a:cubicBezTo>
                    <a:pt x="35776" y="23375"/>
                    <a:pt x="35745" y="23831"/>
                    <a:pt x="35685" y="24287"/>
                  </a:cubicBezTo>
                  <a:lnTo>
                    <a:pt x="45806" y="24287"/>
                  </a:lnTo>
                  <a:cubicBezTo>
                    <a:pt x="45837" y="23831"/>
                    <a:pt x="45837" y="23375"/>
                    <a:pt x="45837" y="22919"/>
                  </a:cubicBezTo>
                  <a:cubicBezTo>
                    <a:pt x="45837" y="10275"/>
                    <a:pt x="35533" y="1"/>
                    <a:pt x="22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19125" y="2362775"/>
              <a:ext cx="639875" cy="482575"/>
            </a:xfrm>
            <a:custGeom>
              <a:avLst/>
              <a:gdLst/>
              <a:ahLst/>
              <a:cxnLst/>
              <a:rect l="l" t="t" r="r" b="b"/>
              <a:pathLst>
                <a:path w="25595" h="19303" fill="none" extrusionOk="0">
                  <a:moveTo>
                    <a:pt x="1" y="19302"/>
                  </a:moveTo>
                  <a:cubicBezTo>
                    <a:pt x="8694" y="12949"/>
                    <a:pt x="16931" y="6323"/>
                    <a:pt x="25594" y="1"/>
                  </a:cubicBezTo>
                </a:path>
              </a:pathLst>
            </a:custGeom>
            <a:noFill/>
            <a:ln w="585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290763" y="1548500"/>
            <a:ext cx="2907600" cy="5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4945638" y="1548500"/>
            <a:ext cx="2907600" cy="5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290763" y="2066600"/>
            <a:ext cx="2907600" cy="23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945638" y="2066600"/>
            <a:ext cx="2907600" cy="23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 rot="10800000">
            <a:off x="7624050" y="-12"/>
            <a:ext cx="1368786" cy="572711"/>
            <a:chOff x="407785" y="2257150"/>
            <a:chExt cx="1451215" cy="607200"/>
          </a:xfrm>
        </p:grpSpPr>
        <p:sp>
          <p:nvSpPr>
            <p:cNvPr id="37" name="Google Shape;37;p5"/>
            <p:cNvSpPr/>
            <p:nvPr/>
          </p:nvSpPr>
          <p:spPr>
            <a:xfrm>
              <a:off x="407785" y="2257150"/>
              <a:ext cx="1145925" cy="607200"/>
            </a:xfrm>
            <a:custGeom>
              <a:avLst/>
              <a:gdLst/>
              <a:ahLst/>
              <a:cxnLst/>
              <a:rect l="l" t="t" r="r" b="b"/>
              <a:pathLst>
                <a:path w="45837" h="24288" extrusionOk="0">
                  <a:moveTo>
                    <a:pt x="22918" y="1"/>
                  </a:moveTo>
                  <a:cubicBezTo>
                    <a:pt x="10274" y="1"/>
                    <a:pt x="0" y="10305"/>
                    <a:pt x="0" y="22919"/>
                  </a:cubicBezTo>
                  <a:cubicBezTo>
                    <a:pt x="0" y="23375"/>
                    <a:pt x="0" y="23831"/>
                    <a:pt x="61" y="24287"/>
                  </a:cubicBezTo>
                  <a:lnTo>
                    <a:pt x="10152" y="24287"/>
                  </a:lnTo>
                  <a:cubicBezTo>
                    <a:pt x="10122" y="23831"/>
                    <a:pt x="10091" y="23375"/>
                    <a:pt x="10091" y="22919"/>
                  </a:cubicBezTo>
                  <a:cubicBezTo>
                    <a:pt x="10091" y="15867"/>
                    <a:pt x="15867" y="10092"/>
                    <a:pt x="22918" y="10092"/>
                  </a:cubicBezTo>
                  <a:cubicBezTo>
                    <a:pt x="30001" y="10092"/>
                    <a:pt x="35776" y="15867"/>
                    <a:pt x="35776" y="22919"/>
                  </a:cubicBezTo>
                  <a:cubicBezTo>
                    <a:pt x="35776" y="23375"/>
                    <a:pt x="35745" y="23831"/>
                    <a:pt x="35685" y="24287"/>
                  </a:cubicBezTo>
                  <a:lnTo>
                    <a:pt x="45806" y="24287"/>
                  </a:lnTo>
                  <a:cubicBezTo>
                    <a:pt x="45837" y="23831"/>
                    <a:pt x="45837" y="23375"/>
                    <a:pt x="45837" y="22919"/>
                  </a:cubicBezTo>
                  <a:cubicBezTo>
                    <a:pt x="45837" y="10275"/>
                    <a:pt x="35533" y="1"/>
                    <a:pt x="22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1219125" y="2362775"/>
              <a:ext cx="639875" cy="482575"/>
            </a:xfrm>
            <a:custGeom>
              <a:avLst/>
              <a:gdLst/>
              <a:ahLst/>
              <a:cxnLst/>
              <a:rect l="l" t="t" r="r" b="b"/>
              <a:pathLst>
                <a:path w="25595" h="19303" fill="none" extrusionOk="0">
                  <a:moveTo>
                    <a:pt x="1" y="19302"/>
                  </a:moveTo>
                  <a:cubicBezTo>
                    <a:pt x="8694" y="12949"/>
                    <a:pt x="16931" y="6323"/>
                    <a:pt x="25594" y="1"/>
                  </a:cubicBezTo>
                </a:path>
              </a:pathLst>
            </a:custGeom>
            <a:noFill/>
            <a:ln w="58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5"/>
          <p:cNvGrpSpPr/>
          <p:nvPr/>
        </p:nvGrpSpPr>
        <p:grpSpPr>
          <a:xfrm>
            <a:off x="91625" y="4608488"/>
            <a:ext cx="1368786" cy="572711"/>
            <a:chOff x="407785" y="2257150"/>
            <a:chExt cx="1451215" cy="607200"/>
          </a:xfrm>
        </p:grpSpPr>
        <p:sp>
          <p:nvSpPr>
            <p:cNvPr id="40" name="Google Shape;40;p5"/>
            <p:cNvSpPr/>
            <p:nvPr/>
          </p:nvSpPr>
          <p:spPr>
            <a:xfrm>
              <a:off x="407785" y="2257150"/>
              <a:ext cx="1145925" cy="607200"/>
            </a:xfrm>
            <a:custGeom>
              <a:avLst/>
              <a:gdLst/>
              <a:ahLst/>
              <a:cxnLst/>
              <a:rect l="l" t="t" r="r" b="b"/>
              <a:pathLst>
                <a:path w="45837" h="24288" extrusionOk="0">
                  <a:moveTo>
                    <a:pt x="22918" y="1"/>
                  </a:moveTo>
                  <a:cubicBezTo>
                    <a:pt x="10274" y="1"/>
                    <a:pt x="0" y="10305"/>
                    <a:pt x="0" y="22919"/>
                  </a:cubicBezTo>
                  <a:cubicBezTo>
                    <a:pt x="0" y="23375"/>
                    <a:pt x="0" y="23831"/>
                    <a:pt x="61" y="24287"/>
                  </a:cubicBezTo>
                  <a:lnTo>
                    <a:pt x="10152" y="24287"/>
                  </a:lnTo>
                  <a:cubicBezTo>
                    <a:pt x="10122" y="23831"/>
                    <a:pt x="10091" y="23375"/>
                    <a:pt x="10091" y="22919"/>
                  </a:cubicBezTo>
                  <a:cubicBezTo>
                    <a:pt x="10091" y="15867"/>
                    <a:pt x="15867" y="10092"/>
                    <a:pt x="22918" y="10092"/>
                  </a:cubicBezTo>
                  <a:cubicBezTo>
                    <a:pt x="30001" y="10092"/>
                    <a:pt x="35776" y="15867"/>
                    <a:pt x="35776" y="22919"/>
                  </a:cubicBezTo>
                  <a:cubicBezTo>
                    <a:pt x="35776" y="23375"/>
                    <a:pt x="35745" y="23831"/>
                    <a:pt x="35685" y="24287"/>
                  </a:cubicBezTo>
                  <a:lnTo>
                    <a:pt x="45806" y="24287"/>
                  </a:lnTo>
                  <a:cubicBezTo>
                    <a:pt x="45837" y="23831"/>
                    <a:pt x="45837" y="23375"/>
                    <a:pt x="45837" y="22919"/>
                  </a:cubicBezTo>
                  <a:cubicBezTo>
                    <a:pt x="45837" y="10275"/>
                    <a:pt x="35533" y="1"/>
                    <a:pt x="22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19125" y="2362775"/>
              <a:ext cx="639875" cy="482575"/>
            </a:xfrm>
            <a:custGeom>
              <a:avLst/>
              <a:gdLst/>
              <a:ahLst/>
              <a:cxnLst/>
              <a:rect l="l" t="t" r="r" b="b"/>
              <a:pathLst>
                <a:path w="25595" h="19303" fill="none" extrusionOk="0">
                  <a:moveTo>
                    <a:pt x="1" y="19302"/>
                  </a:moveTo>
                  <a:cubicBezTo>
                    <a:pt x="8694" y="12949"/>
                    <a:pt x="16931" y="6323"/>
                    <a:pt x="25594" y="1"/>
                  </a:cubicBezTo>
                </a:path>
              </a:pathLst>
            </a:custGeom>
            <a:noFill/>
            <a:ln w="585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849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 rot="-5400000">
            <a:off x="630" y="3242670"/>
            <a:ext cx="1900200" cy="1901459"/>
          </a:xfrm>
          <a:custGeom>
            <a:avLst/>
            <a:gdLst/>
            <a:ahLst/>
            <a:cxnLst/>
            <a:rect l="l" t="t" r="r" b="b"/>
            <a:pathLst>
              <a:path w="48422" h="48451" extrusionOk="0">
                <a:moveTo>
                  <a:pt x="1" y="0"/>
                </a:moveTo>
                <a:lnTo>
                  <a:pt x="1" y="48451"/>
                </a:lnTo>
                <a:lnTo>
                  <a:pt x="4842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284000" y="33744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2" name="Google Shape;72;p11"/>
          <p:cNvGrpSpPr/>
          <p:nvPr/>
        </p:nvGrpSpPr>
        <p:grpSpPr>
          <a:xfrm>
            <a:off x="161275" y="-400088"/>
            <a:ext cx="9202196" cy="5104923"/>
            <a:chOff x="-2058300" y="2907262"/>
            <a:chExt cx="9202196" cy="5104923"/>
          </a:xfrm>
        </p:grpSpPr>
        <p:sp>
          <p:nvSpPr>
            <p:cNvPr id="73" name="Google Shape;73;p11"/>
            <p:cNvSpPr/>
            <p:nvPr/>
          </p:nvSpPr>
          <p:spPr>
            <a:xfrm>
              <a:off x="5274750" y="2907262"/>
              <a:ext cx="1869146" cy="1870187"/>
            </a:xfrm>
            <a:custGeom>
              <a:avLst/>
              <a:gdLst/>
              <a:ahLst/>
              <a:cxnLst/>
              <a:rect l="l" t="t" r="r" b="b"/>
              <a:pathLst>
                <a:path w="53862" h="53892" extrusionOk="0">
                  <a:moveTo>
                    <a:pt x="26931" y="1"/>
                  </a:moveTo>
                  <a:cubicBezTo>
                    <a:pt x="12038" y="1"/>
                    <a:pt x="1" y="12068"/>
                    <a:pt x="1" y="26931"/>
                  </a:cubicBezTo>
                  <a:cubicBezTo>
                    <a:pt x="1" y="41825"/>
                    <a:pt x="12038" y="53892"/>
                    <a:pt x="26931" y="53892"/>
                  </a:cubicBezTo>
                  <a:cubicBezTo>
                    <a:pt x="41795" y="53892"/>
                    <a:pt x="53862" y="41825"/>
                    <a:pt x="53862" y="26931"/>
                  </a:cubicBezTo>
                  <a:cubicBezTo>
                    <a:pt x="53862" y="12068"/>
                    <a:pt x="41795" y="1"/>
                    <a:pt x="26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572075" y="4107350"/>
              <a:ext cx="871625" cy="758475"/>
            </a:xfrm>
            <a:custGeom>
              <a:avLst/>
              <a:gdLst/>
              <a:ahLst/>
              <a:cxnLst/>
              <a:rect l="l" t="t" r="r" b="b"/>
              <a:pathLst>
                <a:path w="34865" h="30339" extrusionOk="0">
                  <a:moveTo>
                    <a:pt x="26719" y="0"/>
                  </a:moveTo>
                  <a:cubicBezTo>
                    <a:pt x="22077" y="20928"/>
                    <a:pt x="3700" y="21985"/>
                    <a:pt x="694" y="21985"/>
                  </a:cubicBezTo>
                  <a:cubicBezTo>
                    <a:pt x="491" y="21985"/>
                    <a:pt x="359" y="21980"/>
                    <a:pt x="305" y="21976"/>
                  </a:cubicBezTo>
                  <a:lnTo>
                    <a:pt x="1" y="30335"/>
                  </a:lnTo>
                  <a:cubicBezTo>
                    <a:pt x="38" y="30335"/>
                    <a:pt x="179" y="30339"/>
                    <a:pt x="410" y="30339"/>
                  </a:cubicBezTo>
                  <a:cubicBezTo>
                    <a:pt x="2044" y="30339"/>
                    <a:pt x="8227" y="30152"/>
                    <a:pt x="15016" y="27144"/>
                  </a:cubicBezTo>
                  <a:cubicBezTo>
                    <a:pt x="22190" y="24013"/>
                    <a:pt x="31491" y="17052"/>
                    <a:pt x="34865" y="1824"/>
                  </a:cubicBezTo>
                  <a:lnTo>
                    <a:pt x="26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-2058300" y="6813553"/>
              <a:ext cx="871594" cy="871594"/>
            </a:xfrm>
            <a:custGeom>
              <a:avLst/>
              <a:gdLst/>
              <a:ahLst/>
              <a:cxnLst/>
              <a:rect l="l" t="t" r="r" b="b"/>
              <a:pathLst>
                <a:path w="27357" h="27357" fill="none" extrusionOk="0">
                  <a:moveTo>
                    <a:pt x="27357" y="13679"/>
                  </a:moveTo>
                  <a:cubicBezTo>
                    <a:pt x="27357" y="21247"/>
                    <a:pt x="21247" y="27357"/>
                    <a:pt x="13679" y="27357"/>
                  </a:cubicBezTo>
                  <a:cubicBezTo>
                    <a:pt x="6110" y="27357"/>
                    <a:pt x="1" y="21247"/>
                    <a:pt x="1" y="13679"/>
                  </a:cubicBezTo>
                  <a:cubicBezTo>
                    <a:pt x="1" y="6141"/>
                    <a:pt x="6110" y="1"/>
                    <a:pt x="13679" y="1"/>
                  </a:cubicBezTo>
                  <a:cubicBezTo>
                    <a:pt x="21247" y="1"/>
                    <a:pt x="27357" y="6141"/>
                    <a:pt x="27357" y="13679"/>
                  </a:cubicBezTo>
                  <a:close/>
                </a:path>
              </a:pathLst>
            </a:custGeom>
            <a:noFill/>
            <a:ln w="288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-1348650" y="7819523"/>
              <a:ext cx="683917" cy="192662"/>
            </a:xfrm>
            <a:custGeom>
              <a:avLst/>
              <a:gdLst/>
              <a:ahLst/>
              <a:cxnLst/>
              <a:rect l="l" t="t" r="r" b="b"/>
              <a:pathLst>
                <a:path w="18239" h="5138" extrusionOk="0">
                  <a:moveTo>
                    <a:pt x="1" y="1"/>
                  </a:moveTo>
                  <a:lnTo>
                    <a:pt x="1" y="5138"/>
                  </a:lnTo>
                  <a:lnTo>
                    <a:pt x="18238" y="5138"/>
                  </a:lnTo>
                  <a:lnTo>
                    <a:pt x="18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/>
          <p:nvPr/>
        </p:nvSpPr>
        <p:spPr>
          <a:xfrm>
            <a:off x="7401600" y="309378"/>
            <a:ext cx="871594" cy="871594"/>
          </a:xfrm>
          <a:custGeom>
            <a:avLst/>
            <a:gdLst/>
            <a:ahLst/>
            <a:cxnLst/>
            <a:rect l="l" t="t" r="r" b="b"/>
            <a:pathLst>
              <a:path w="27357" h="27357" fill="none" extrusionOk="0">
                <a:moveTo>
                  <a:pt x="27357" y="13679"/>
                </a:moveTo>
                <a:cubicBezTo>
                  <a:pt x="27357" y="21247"/>
                  <a:pt x="21247" y="27357"/>
                  <a:pt x="13679" y="27357"/>
                </a:cubicBezTo>
                <a:cubicBezTo>
                  <a:pt x="6110" y="27357"/>
                  <a:pt x="1" y="21247"/>
                  <a:pt x="1" y="13679"/>
                </a:cubicBezTo>
                <a:cubicBezTo>
                  <a:pt x="1" y="6141"/>
                  <a:pt x="6110" y="1"/>
                  <a:pt x="13679" y="1"/>
                </a:cubicBezTo>
                <a:cubicBezTo>
                  <a:pt x="21247" y="1"/>
                  <a:pt x="27357" y="6141"/>
                  <a:pt x="27357" y="13679"/>
                </a:cubicBezTo>
                <a:close/>
              </a:path>
            </a:pathLst>
          </a:custGeom>
          <a:noFill/>
          <a:ln w="288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22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1"/>
          </p:nvPr>
        </p:nvSpPr>
        <p:spPr>
          <a:xfrm>
            <a:off x="1792742" y="1696675"/>
            <a:ext cx="2511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2"/>
          </p:nvPr>
        </p:nvSpPr>
        <p:spPr>
          <a:xfrm>
            <a:off x="1792725" y="2269375"/>
            <a:ext cx="251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3"/>
          </p:nvPr>
        </p:nvSpPr>
        <p:spPr>
          <a:xfrm>
            <a:off x="4839663" y="2269375"/>
            <a:ext cx="251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4"/>
          </p:nvPr>
        </p:nvSpPr>
        <p:spPr>
          <a:xfrm>
            <a:off x="1792725" y="3659300"/>
            <a:ext cx="251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5"/>
          </p:nvPr>
        </p:nvSpPr>
        <p:spPr>
          <a:xfrm>
            <a:off x="4839663" y="3659300"/>
            <a:ext cx="251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6"/>
          </p:nvPr>
        </p:nvSpPr>
        <p:spPr>
          <a:xfrm>
            <a:off x="1792742" y="3086600"/>
            <a:ext cx="2511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7"/>
          </p:nvPr>
        </p:nvSpPr>
        <p:spPr>
          <a:xfrm>
            <a:off x="4839675" y="1696675"/>
            <a:ext cx="2511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ubTitle" idx="8"/>
          </p:nvPr>
        </p:nvSpPr>
        <p:spPr>
          <a:xfrm>
            <a:off x="4839675" y="3086600"/>
            <a:ext cx="2511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0" name="Google Shape;200;p22"/>
          <p:cNvGrpSpPr/>
          <p:nvPr/>
        </p:nvGrpSpPr>
        <p:grpSpPr>
          <a:xfrm rot="-5400000">
            <a:off x="8288088" y="88750"/>
            <a:ext cx="780425" cy="763700"/>
            <a:chOff x="2247275" y="2238175"/>
            <a:chExt cx="780425" cy="763700"/>
          </a:xfrm>
        </p:grpSpPr>
        <p:sp>
          <p:nvSpPr>
            <p:cNvPr id="201" name="Google Shape;201;p22"/>
            <p:cNvSpPr/>
            <p:nvPr/>
          </p:nvSpPr>
          <p:spPr>
            <a:xfrm>
              <a:off x="2255625" y="2238175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6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6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2479800" y="22381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2703975" y="22381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2928900" y="22381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2252600" y="2460050"/>
              <a:ext cx="98800" cy="98825"/>
            </a:xfrm>
            <a:custGeom>
              <a:avLst/>
              <a:gdLst/>
              <a:ahLst/>
              <a:cxnLst/>
              <a:rect l="l" t="t" r="r" b="b"/>
              <a:pathLst>
                <a:path w="3952" h="3953" fill="none" extrusionOk="0">
                  <a:moveTo>
                    <a:pt x="3951" y="1976"/>
                  </a:moveTo>
                  <a:cubicBezTo>
                    <a:pt x="3951" y="3040"/>
                    <a:pt x="3070" y="3952"/>
                    <a:pt x="1976" y="3952"/>
                  </a:cubicBezTo>
                  <a:cubicBezTo>
                    <a:pt x="881" y="3952"/>
                    <a:pt x="0" y="3040"/>
                    <a:pt x="0" y="1976"/>
                  </a:cubicBezTo>
                  <a:cubicBezTo>
                    <a:pt x="0" y="882"/>
                    <a:pt x="881" y="1"/>
                    <a:pt x="1976" y="1"/>
                  </a:cubicBezTo>
                  <a:cubicBezTo>
                    <a:pt x="3070" y="1"/>
                    <a:pt x="3951" y="882"/>
                    <a:pt x="3951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2476750" y="2460050"/>
              <a:ext cx="98825" cy="98825"/>
            </a:xfrm>
            <a:custGeom>
              <a:avLst/>
              <a:gdLst/>
              <a:ahLst/>
              <a:cxnLst/>
              <a:rect l="l" t="t" r="r" b="b"/>
              <a:pathLst>
                <a:path w="3953" h="3953" fill="none" extrusionOk="0">
                  <a:moveTo>
                    <a:pt x="3952" y="1976"/>
                  </a:moveTo>
                  <a:cubicBezTo>
                    <a:pt x="3952" y="3040"/>
                    <a:pt x="3071" y="3952"/>
                    <a:pt x="1976" y="3952"/>
                  </a:cubicBezTo>
                  <a:cubicBezTo>
                    <a:pt x="882" y="3952"/>
                    <a:pt x="1" y="3040"/>
                    <a:pt x="1" y="1976"/>
                  </a:cubicBezTo>
                  <a:cubicBezTo>
                    <a:pt x="1" y="882"/>
                    <a:pt x="882" y="1"/>
                    <a:pt x="1976" y="1"/>
                  </a:cubicBezTo>
                  <a:cubicBezTo>
                    <a:pt x="3071" y="1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2700925" y="2460050"/>
              <a:ext cx="98800" cy="98825"/>
            </a:xfrm>
            <a:custGeom>
              <a:avLst/>
              <a:gdLst/>
              <a:ahLst/>
              <a:cxnLst/>
              <a:rect l="l" t="t" r="r" b="b"/>
              <a:pathLst>
                <a:path w="3952" h="3953" fill="none" extrusionOk="0">
                  <a:moveTo>
                    <a:pt x="3952" y="1976"/>
                  </a:moveTo>
                  <a:cubicBezTo>
                    <a:pt x="3952" y="3040"/>
                    <a:pt x="3070" y="3952"/>
                    <a:pt x="1976" y="3952"/>
                  </a:cubicBezTo>
                  <a:cubicBezTo>
                    <a:pt x="882" y="3952"/>
                    <a:pt x="0" y="3040"/>
                    <a:pt x="0" y="1976"/>
                  </a:cubicBezTo>
                  <a:cubicBezTo>
                    <a:pt x="0" y="882"/>
                    <a:pt x="882" y="1"/>
                    <a:pt x="1976" y="1"/>
                  </a:cubicBezTo>
                  <a:cubicBezTo>
                    <a:pt x="3070" y="1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2926600" y="2460050"/>
              <a:ext cx="98825" cy="98825"/>
            </a:xfrm>
            <a:custGeom>
              <a:avLst/>
              <a:gdLst/>
              <a:ahLst/>
              <a:cxnLst/>
              <a:rect l="l" t="t" r="r" b="b"/>
              <a:pathLst>
                <a:path w="3953" h="3953" fill="none" extrusionOk="0">
                  <a:moveTo>
                    <a:pt x="3952" y="1976"/>
                  </a:moveTo>
                  <a:cubicBezTo>
                    <a:pt x="3952" y="3040"/>
                    <a:pt x="3041" y="3952"/>
                    <a:pt x="1977" y="3952"/>
                  </a:cubicBezTo>
                  <a:cubicBezTo>
                    <a:pt x="882" y="3952"/>
                    <a:pt x="1" y="3040"/>
                    <a:pt x="1" y="1976"/>
                  </a:cubicBezTo>
                  <a:cubicBezTo>
                    <a:pt x="1" y="882"/>
                    <a:pt x="882" y="1"/>
                    <a:pt x="1977" y="1"/>
                  </a:cubicBezTo>
                  <a:cubicBezTo>
                    <a:pt x="3041" y="1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2250300" y="2681950"/>
              <a:ext cx="98050" cy="98800"/>
            </a:xfrm>
            <a:custGeom>
              <a:avLst/>
              <a:gdLst/>
              <a:ahLst/>
              <a:cxnLst/>
              <a:rect l="l" t="t" r="r" b="b"/>
              <a:pathLst>
                <a:path w="3922" h="3952" fill="none" extrusionOk="0">
                  <a:moveTo>
                    <a:pt x="3922" y="1976"/>
                  </a:moveTo>
                  <a:cubicBezTo>
                    <a:pt x="3922" y="3070"/>
                    <a:pt x="3040" y="3952"/>
                    <a:pt x="1977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7" y="0"/>
                  </a:cubicBezTo>
                  <a:cubicBezTo>
                    <a:pt x="3040" y="0"/>
                    <a:pt x="3922" y="882"/>
                    <a:pt x="392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2474475" y="2681950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40" y="3952"/>
                    <a:pt x="1976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6" y="0"/>
                  </a:cubicBezTo>
                  <a:cubicBezTo>
                    <a:pt x="304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2699400" y="2681950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6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6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2923575" y="2681950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2247275" y="29030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2471425" y="2903075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7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7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2696375" y="29030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2920525" y="2903075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7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7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2"/>
            </a:solidFill>
            <a:ln w="28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2"/>
          <p:cNvGrpSpPr/>
          <p:nvPr/>
        </p:nvGrpSpPr>
        <p:grpSpPr>
          <a:xfrm>
            <a:off x="-179820" y="4692637"/>
            <a:ext cx="2780165" cy="355779"/>
            <a:chOff x="2247275" y="2903075"/>
            <a:chExt cx="772075" cy="98800"/>
          </a:xfrm>
        </p:grpSpPr>
        <p:sp>
          <p:nvSpPr>
            <p:cNvPr id="218" name="Google Shape;218;p22"/>
            <p:cNvSpPr/>
            <p:nvPr/>
          </p:nvSpPr>
          <p:spPr>
            <a:xfrm>
              <a:off x="2696375" y="29030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lt2"/>
            </a:solidFill>
            <a:ln w="1143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2920525" y="2903075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7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7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3"/>
            </a:solidFill>
            <a:ln w="1143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2471425" y="2903075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7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7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3"/>
            </a:solidFill>
            <a:ln w="1143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247275" y="29030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3"/>
            </a:solidFill>
            <a:ln w="1143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3258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720000" y="1745250"/>
            <a:ext cx="255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1"/>
          </p:nvPr>
        </p:nvSpPr>
        <p:spPr>
          <a:xfrm>
            <a:off x="720000" y="2317950"/>
            <a:ext cx="25590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7462384" y="3719350"/>
            <a:ext cx="2016352" cy="1778301"/>
            <a:chOff x="4942984" y="3087525"/>
            <a:chExt cx="2016352" cy="1778301"/>
          </a:xfrm>
        </p:grpSpPr>
        <p:sp>
          <p:nvSpPr>
            <p:cNvPr id="142" name="Google Shape;142;p16"/>
            <p:cNvSpPr/>
            <p:nvPr/>
          </p:nvSpPr>
          <p:spPr>
            <a:xfrm>
              <a:off x="5182025" y="3087525"/>
              <a:ext cx="1777311" cy="1778301"/>
            </a:xfrm>
            <a:custGeom>
              <a:avLst/>
              <a:gdLst/>
              <a:ahLst/>
              <a:cxnLst/>
              <a:rect l="l" t="t" r="r" b="b"/>
              <a:pathLst>
                <a:path w="53862" h="53892" extrusionOk="0">
                  <a:moveTo>
                    <a:pt x="26931" y="1"/>
                  </a:moveTo>
                  <a:cubicBezTo>
                    <a:pt x="12038" y="1"/>
                    <a:pt x="1" y="12068"/>
                    <a:pt x="1" y="26931"/>
                  </a:cubicBezTo>
                  <a:cubicBezTo>
                    <a:pt x="1" y="41825"/>
                    <a:pt x="12038" y="53892"/>
                    <a:pt x="26931" y="53892"/>
                  </a:cubicBezTo>
                  <a:cubicBezTo>
                    <a:pt x="41795" y="53892"/>
                    <a:pt x="53862" y="41825"/>
                    <a:pt x="53862" y="26931"/>
                  </a:cubicBezTo>
                  <a:cubicBezTo>
                    <a:pt x="53862" y="12068"/>
                    <a:pt x="41795" y="1"/>
                    <a:pt x="26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4942984" y="3976675"/>
              <a:ext cx="758469" cy="213664"/>
            </a:xfrm>
            <a:custGeom>
              <a:avLst/>
              <a:gdLst/>
              <a:ahLst/>
              <a:cxnLst/>
              <a:rect l="l" t="t" r="r" b="b"/>
              <a:pathLst>
                <a:path w="18239" h="5138" extrusionOk="0">
                  <a:moveTo>
                    <a:pt x="1" y="1"/>
                  </a:moveTo>
                  <a:lnTo>
                    <a:pt x="1" y="5138"/>
                  </a:lnTo>
                  <a:lnTo>
                    <a:pt x="18238" y="5138"/>
                  </a:lnTo>
                  <a:lnTo>
                    <a:pt x="18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6"/>
          <p:cNvGrpSpPr/>
          <p:nvPr/>
        </p:nvGrpSpPr>
        <p:grpSpPr>
          <a:xfrm rot="10800000" flipH="1">
            <a:off x="139587" y="16943"/>
            <a:ext cx="2476354" cy="1036126"/>
            <a:chOff x="407785" y="2257150"/>
            <a:chExt cx="1451215" cy="607200"/>
          </a:xfrm>
        </p:grpSpPr>
        <p:sp>
          <p:nvSpPr>
            <p:cNvPr id="145" name="Google Shape;145;p16"/>
            <p:cNvSpPr/>
            <p:nvPr/>
          </p:nvSpPr>
          <p:spPr>
            <a:xfrm>
              <a:off x="407785" y="2257150"/>
              <a:ext cx="1145925" cy="607200"/>
            </a:xfrm>
            <a:custGeom>
              <a:avLst/>
              <a:gdLst/>
              <a:ahLst/>
              <a:cxnLst/>
              <a:rect l="l" t="t" r="r" b="b"/>
              <a:pathLst>
                <a:path w="45837" h="24288" extrusionOk="0">
                  <a:moveTo>
                    <a:pt x="22918" y="1"/>
                  </a:moveTo>
                  <a:cubicBezTo>
                    <a:pt x="10274" y="1"/>
                    <a:pt x="0" y="10305"/>
                    <a:pt x="0" y="22919"/>
                  </a:cubicBezTo>
                  <a:cubicBezTo>
                    <a:pt x="0" y="23375"/>
                    <a:pt x="0" y="23831"/>
                    <a:pt x="61" y="24287"/>
                  </a:cubicBezTo>
                  <a:lnTo>
                    <a:pt x="10152" y="24287"/>
                  </a:lnTo>
                  <a:cubicBezTo>
                    <a:pt x="10122" y="23831"/>
                    <a:pt x="10091" y="23375"/>
                    <a:pt x="10091" y="22919"/>
                  </a:cubicBezTo>
                  <a:cubicBezTo>
                    <a:pt x="10091" y="15867"/>
                    <a:pt x="15867" y="10092"/>
                    <a:pt x="22918" y="10092"/>
                  </a:cubicBezTo>
                  <a:cubicBezTo>
                    <a:pt x="30001" y="10092"/>
                    <a:pt x="35776" y="15867"/>
                    <a:pt x="35776" y="22919"/>
                  </a:cubicBezTo>
                  <a:cubicBezTo>
                    <a:pt x="35776" y="23375"/>
                    <a:pt x="35745" y="23831"/>
                    <a:pt x="35685" y="24287"/>
                  </a:cubicBezTo>
                  <a:lnTo>
                    <a:pt x="45806" y="24287"/>
                  </a:lnTo>
                  <a:cubicBezTo>
                    <a:pt x="45837" y="23831"/>
                    <a:pt x="45837" y="23375"/>
                    <a:pt x="45837" y="22919"/>
                  </a:cubicBezTo>
                  <a:cubicBezTo>
                    <a:pt x="45837" y="10275"/>
                    <a:pt x="35533" y="1"/>
                    <a:pt x="22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219125" y="2362775"/>
              <a:ext cx="639875" cy="482575"/>
            </a:xfrm>
            <a:custGeom>
              <a:avLst/>
              <a:gdLst/>
              <a:ahLst/>
              <a:cxnLst/>
              <a:rect l="l" t="t" r="r" b="b"/>
              <a:pathLst>
                <a:path w="25595" h="19303" fill="none" extrusionOk="0">
                  <a:moveTo>
                    <a:pt x="1" y="19302"/>
                  </a:moveTo>
                  <a:cubicBezTo>
                    <a:pt x="8694" y="12949"/>
                    <a:pt x="16931" y="6323"/>
                    <a:pt x="25594" y="1"/>
                  </a:cubicBezTo>
                </a:path>
              </a:pathLst>
            </a:custGeom>
            <a:noFill/>
            <a:ln w="585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7960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1"/>
          </p:nvPr>
        </p:nvSpPr>
        <p:spPr>
          <a:xfrm>
            <a:off x="843597" y="2296998"/>
            <a:ext cx="209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2"/>
          </p:nvPr>
        </p:nvSpPr>
        <p:spPr>
          <a:xfrm>
            <a:off x="3526500" y="2296998"/>
            <a:ext cx="209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3"/>
          </p:nvPr>
        </p:nvSpPr>
        <p:spPr>
          <a:xfrm>
            <a:off x="6213912" y="2296998"/>
            <a:ext cx="2086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4"/>
          </p:nvPr>
        </p:nvSpPr>
        <p:spPr>
          <a:xfrm>
            <a:off x="843597" y="4123701"/>
            <a:ext cx="209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5"/>
          </p:nvPr>
        </p:nvSpPr>
        <p:spPr>
          <a:xfrm>
            <a:off x="3526500" y="4123701"/>
            <a:ext cx="209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6"/>
          </p:nvPr>
        </p:nvSpPr>
        <p:spPr>
          <a:xfrm>
            <a:off x="6213912" y="4123701"/>
            <a:ext cx="2086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7"/>
          </p:nvPr>
        </p:nvSpPr>
        <p:spPr>
          <a:xfrm>
            <a:off x="839212" y="1759713"/>
            <a:ext cx="20910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8"/>
          </p:nvPr>
        </p:nvSpPr>
        <p:spPr>
          <a:xfrm>
            <a:off x="3526500" y="1759713"/>
            <a:ext cx="20910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9"/>
          </p:nvPr>
        </p:nvSpPr>
        <p:spPr>
          <a:xfrm>
            <a:off x="6218288" y="1759713"/>
            <a:ext cx="20865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13"/>
          </p:nvPr>
        </p:nvSpPr>
        <p:spPr>
          <a:xfrm>
            <a:off x="839212" y="3581898"/>
            <a:ext cx="20910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14"/>
          </p:nvPr>
        </p:nvSpPr>
        <p:spPr>
          <a:xfrm>
            <a:off x="3526500" y="3581898"/>
            <a:ext cx="20910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15"/>
          </p:nvPr>
        </p:nvSpPr>
        <p:spPr>
          <a:xfrm>
            <a:off x="6218288" y="3581898"/>
            <a:ext cx="20865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/>
          <p:nvPr/>
        </p:nvSpPr>
        <p:spPr>
          <a:xfrm rot="5400000">
            <a:off x="8193559" y="-36620"/>
            <a:ext cx="950161" cy="950730"/>
          </a:xfrm>
          <a:custGeom>
            <a:avLst/>
            <a:gdLst/>
            <a:ahLst/>
            <a:cxnLst/>
            <a:rect l="l" t="t" r="r" b="b"/>
            <a:pathLst>
              <a:path w="48422" h="48451" extrusionOk="0">
                <a:moveTo>
                  <a:pt x="1" y="0"/>
                </a:moveTo>
                <a:lnTo>
                  <a:pt x="1" y="48451"/>
                </a:lnTo>
                <a:lnTo>
                  <a:pt x="484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8193263" y="193038"/>
            <a:ext cx="683925" cy="683925"/>
          </a:xfrm>
          <a:custGeom>
            <a:avLst/>
            <a:gdLst/>
            <a:ahLst/>
            <a:cxnLst/>
            <a:rect l="l" t="t" r="r" b="b"/>
            <a:pathLst>
              <a:path w="27357" h="27357" fill="none" extrusionOk="0">
                <a:moveTo>
                  <a:pt x="27357" y="13679"/>
                </a:moveTo>
                <a:cubicBezTo>
                  <a:pt x="27357" y="21247"/>
                  <a:pt x="21247" y="27357"/>
                  <a:pt x="13679" y="27357"/>
                </a:cubicBezTo>
                <a:cubicBezTo>
                  <a:pt x="6110" y="27357"/>
                  <a:pt x="1" y="21247"/>
                  <a:pt x="1" y="13679"/>
                </a:cubicBezTo>
                <a:cubicBezTo>
                  <a:pt x="1" y="6141"/>
                  <a:pt x="6110" y="1"/>
                  <a:pt x="13679" y="1"/>
                </a:cubicBezTo>
                <a:cubicBezTo>
                  <a:pt x="21247" y="1"/>
                  <a:pt x="27357" y="6141"/>
                  <a:pt x="27357" y="13679"/>
                </a:cubicBezTo>
                <a:close/>
              </a:path>
            </a:pathLst>
          </a:custGeom>
          <a:noFill/>
          <a:ln w="288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 rot="-5400000">
            <a:off x="-617224" y="4163541"/>
            <a:ext cx="1973023" cy="355779"/>
            <a:chOff x="2471425" y="2903075"/>
            <a:chExt cx="547925" cy="98800"/>
          </a:xfrm>
        </p:grpSpPr>
        <p:sp>
          <p:nvSpPr>
            <p:cNvPr id="239" name="Google Shape;239;p23"/>
            <p:cNvSpPr/>
            <p:nvPr/>
          </p:nvSpPr>
          <p:spPr>
            <a:xfrm>
              <a:off x="2696375" y="29030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lt2"/>
            </a:solidFill>
            <a:ln w="1143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920525" y="2903075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7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7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3"/>
            </a:solidFill>
            <a:ln w="1143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71425" y="2903075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7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7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3"/>
            </a:solidFill>
            <a:ln w="1143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323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7"/>
          <p:cNvGrpSpPr/>
          <p:nvPr/>
        </p:nvGrpSpPr>
        <p:grpSpPr>
          <a:xfrm rot="5400000">
            <a:off x="-255092" y="4067666"/>
            <a:ext cx="1252423" cy="935018"/>
            <a:chOff x="13360002" y="3440225"/>
            <a:chExt cx="1252423" cy="935018"/>
          </a:xfrm>
        </p:grpSpPr>
        <p:sp>
          <p:nvSpPr>
            <p:cNvPr id="265" name="Google Shape;265;p27"/>
            <p:cNvSpPr/>
            <p:nvPr/>
          </p:nvSpPr>
          <p:spPr>
            <a:xfrm rot="-3054883">
              <a:off x="13467955" y="3600663"/>
              <a:ext cx="705759" cy="614141"/>
            </a:xfrm>
            <a:custGeom>
              <a:avLst/>
              <a:gdLst/>
              <a:ahLst/>
              <a:cxnLst/>
              <a:rect l="l" t="t" r="r" b="b"/>
              <a:pathLst>
                <a:path w="34865" h="30339" extrusionOk="0">
                  <a:moveTo>
                    <a:pt x="26719" y="0"/>
                  </a:moveTo>
                  <a:cubicBezTo>
                    <a:pt x="22077" y="20928"/>
                    <a:pt x="3700" y="21985"/>
                    <a:pt x="694" y="21985"/>
                  </a:cubicBezTo>
                  <a:cubicBezTo>
                    <a:pt x="491" y="21985"/>
                    <a:pt x="359" y="21980"/>
                    <a:pt x="305" y="21976"/>
                  </a:cubicBezTo>
                  <a:lnTo>
                    <a:pt x="1" y="30335"/>
                  </a:lnTo>
                  <a:cubicBezTo>
                    <a:pt x="38" y="30335"/>
                    <a:pt x="179" y="30339"/>
                    <a:pt x="410" y="30339"/>
                  </a:cubicBezTo>
                  <a:cubicBezTo>
                    <a:pt x="2044" y="30339"/>
                    <a:pt x="8227" y="30152"/>
                    <a:pt x="15016" y="27144"/>
                  </a:cubicBezTo>
                  <a:cubicBezTo>
                    <a:pt x="22190" y="24013"/>
                    <a:pt x="31491" y="17052"/>
                    <a:pt x="34865" y="1824"/>
                  </a:cubicBezTo>
                  <a:lnTo>
                    <a:pt x="26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4156450" y="3843500"/>
              <a:ext cx="455975" cy="128450"/>
            </a:xfrm>
            <a:custGeom>
              <a:avLst/>
              <a:gdLst/>
              <a:ahLst/>
              <a:cxnLst/>
              <a:rect l="l" t="t" r="r" b="b"/>
              <a:pathLst>
                <a:path w="18239" h="5138" extrusionOk="0">
                  <a:moveTo>
                    <a:pt x="1" y="1"/>
                  </a:moveTo>
                  <a:lnTo>
                    <a:pt x="1" y="5138"/>
                  </a:lnTo>
                  <a:lnTo>
                    <a:pt x="18238" y="5138"/>
                  </a:lnTo>
                  <a:lnTo>
                    <a:pt x="18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7"/>
          <p:cNvSpPr/>
          <p:nvPr/>
        </p:nvSpPr>
        <p:spPr>
          <a:xfrm rot="5400000">
            <a:off x="8193559" y="-295"/>
            <a:ext cx="950161" cy="950730"/>
          </a:xfrm>
          <a:custGeom>
            <a:avLst/>
            <a:gdLst/>
            <a:ahLst/>
            <a:cxnLst/>
            <a:rect l="l" t="t" r="r" b="b"/>
            <a:pathLst>
              <a:path w="48422" h="48451" extrusionOk="0">
                <a:moveTo>
                  <a:pt x="1" y="0"/>
                </a:moveTo>
                <a:lnTo>
                  <a:pt x="1" y="48451"/>
                </a:lnTo>
                <a:lnTo>
                  <a:pt x="484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8"/>
          <p:cNvGrpSpPr/>
          <p:nvPr/>
        </p:nvGrpSpPr>
        <p:grpSpPr>
          <a:xfrm rot="-5400000">
            <a:off x="-1047020" y="3469162"/>
            <a:ext cx="2780165" cy="355779"/>
            <a:chOff x="2247275" y="2903075"/>
            <a:chExt cx="772075" cy="98800"/>
          </a:xfrm>
        </p:grpSpPr>
        <p:sp>
          <p:nvSpPr>
            <p:cNvPr id="270" name="Google Shape;270;p28"/>
            <p:cNvSpPr/>
            <p:nvPr/>
          </p:nvSpPr>
          <p:spPr>
            <a:xfrm>
              <a:off x="2696375" y="29030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lt2"/>
            </a:solidFill>
            <a:ln w="1143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920525" y="2903075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7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7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3"/>
            </a:solidFill>
            <a:ln w="1143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471425" y="2903075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7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7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3"/>
            </a:solidFill>
            <a:ln w="1143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247275" y="29030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3"/>
            </a:solidFill>
            <a:ln w="1143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8"/>
          <p:cNvGrpSpPr/>
          <p:nvPr/>
        </p:nvGrpSpPr>
        <p:grpSpPr>
          <a:xfrm rot="10800000">
            <a:off x="6281380" y="129562"/>
            <a:ext cx="2780165" cy="355779"/>
            <a:chOff x="2247275" y="2903075"/>
            <a:chExt cx="772075" cy="98800"/>
          </a:xfrm>
        </p:grpSpPr>
        <p:sp>
          <p:nvSpPr>
            <p:cNvPr id="275" name="Google Shape;275;p28"/>
            <p:cNvSpPr/>
            <p:nvPr/>
          </p:nvSpPr>
          <p:spPr>
            <a:xfrm>
              <a:off x="2696375" y="29030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lt2"/>
            </a:solidFill>
            <a:ln w="1143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2920525" y="2903075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7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7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3"/>
            </a:solidFill>
            <a:ln w="1143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2471425" y="2903075"/>
              <a:ext cx="98825" cy="98800"/>
            </a:xfrm>
            <a:custGeom>
              <a:avLst/>
              <a:gdLst/>
              <a:ahLst/>
              <a:cxnLst/>
              <a:rect l="l" t="t" r="r" b="b"/>
              <a:pathLst>
                <a:path w="3953" h="3952" fill="none" extrusionOk="0">
                  <a:moveTo>
                    <a:pt x="3952" y="1976"/>
                  </a:moveTo>
                  <a:cubicBezTo>
                    <a:pt x="3952" y="3070"/>
                    <a:pt x="3071" y="3952"/>
                    <a:pt x="1977" y="3952"/>
                  </a:cubicBezTo>
                  <a:cubicBezTo>
                    <a:pt x="882" y="3952"/>
                    <a:pt x="1" y="3070"/>
                    <a:pt x="1" y="1976"/>
                  </a:cubicBezTo>
                  <a:cubicBezTo>
                    <a:pt x="1" y="882"/>
                    <a:pt x="882" y="0"/>
                    <a:pt x="1977" y="0"/>
                  </a:cubicBezTo>
                  <a:cubicBezTo>
                    <a:pt x="3071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3"/>
            </a:solidFill>
            <a:ln w="1143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2247275" y="2903075"/>
              <a:ext cx="98800" cy="98800"/>
            </a:xfrm>
            <a:custGeom>
              <a:avLst/>
              <a:gdLst/>
              <a:ahLst/>
              <a:cxnLst/>
              <a:rect l="l" t="t" r="r" b="b"/>
              <a:pathLst>
                <a:path w="3952" h="3952" fill="none" extrusionOk="0">
                  <a:moveTo>
                    <a:pt x="3952" y="1976"/>
                  </a:moveTo>
                  <a:cubicBezTo>
                    <a:pt x="3952" y="3070"/>
                    <a:pt x="3070" y="3952"/>
                    <a:pt x="1976" y="3952"/>
                  </a:cubicBezTo>
                  <a:cubicBezTo>
                    <a:pt x="882" y="3952"/>
                    <a:pt x="0" y="3070"/>
                    <a:pt x="0" y="1976"/>
                  </a:cubicBezTo>
                  <a:cubicBezTo>
                    <a:pt x="0" y="882"/>
                    <a:pt x="882" y="0"/>
                    <a:pt x="1976" y="0"/>
                  </a:cubicBezTo>
                  <a:cubicBezTo>
                    <a:pt x="3070" y="0"/>
                    <a:pt x="3952" y="882"/>
                    <a:pt x="3952" y="1976"/>
                  </a:cubicBezTo>
                  <a:close/>
                </a:path>
              </a:pathLst>
            </a:custGeom>
            <a:solidFill>
              <a:schemeClr val="accent3"/>
            </a:solidFill>
            <a:ln w="1143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0000" y="2397075"/>
            <a:ext cx="3058500" cy="9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7825"/>
            <a:ext cx="1072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20000" y="3358625"/>
            <a:ext cx="30585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491300" y="-676275"/>
            <a:ext cx="1211300" cy="1211275"/>
          </a:xfrm>
          <a:custGeom>
            <a:avLst/>
            <a:gdLst/>
            <a:ahLst/>
            <a:cxnLst/>
            <a:rect l="l" t="t" r="r" b="b"/>
            <a:pathLst>
              <a:path w="48452" h="48451" extrusionOk="0">
                <a:moveTo>
                  <a:pt x="1" y="0"/>
                </a:moveTo>
                <a:lnTo>
                  <a:pt x="1" y="48451"/>
                </a:lnTo>
                <a:lnTo>
                  <a:pt x="48452" y="48451"/>
                </a:lnTo>
                <a:lnTo>
                  <a:pt x="4845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-6300056">
            <a:off x="340297" y="47104"/>
            <a:ext cx="749604" cy="652294"/>
          </a:xfrm>
          <a:custGeom>
            <a:avLst/>
            <a:gdLst/>
            <a:ahLst/>
            <a:cxnLst/>
            <a:rect l="l" t="t" r="r" b="b"/>
            <a:pathLst>
              <a:path w="34865" h="30339" extrusionOk="0">
                <a:moveTo>
                  <a:pt x="26719" y="0"/>
                </a:moveTo>
                <a:cubicBezTo>
                  <a:pt x="22077" y="20928"/>
                  <a:pt x="3700" y="21985"/>
                  <a:pt x="694" y="21985"/>
                </a:cubicBezTo>
                <a:cubicBezTo>
                  <a:pt x="491" y="21985"/>
                  <a:pt x="359" y="21980"/>
                  <a:pt x="305" y="21976"/>
                </a:cubicBezTo>
                <a:lnTo>
                  <a:pt x="1" y="30335"/>
                </a:lnTo>
                <a:cubicBezTo>
                  <a:pt x="38" y="30335"/>
                  <a:pt x="179" y="30339"/>
                  <a:pt x="410" y="30339"/>
                </a:cubicBezTo>
                <a:cubicBezTo>
                  <a:pt x="2044" y="30339"/>
                  <a:pt x="8227" y="30152"/>
                  <a:pt x="15016" y="27144"/>
                </a:cubicBezTo>
                <a:cubicBezTo>
                  <a:pt x="22190" y="24013"/>
                  <a:pt x="31491" y="17052"/>
                  <a:pt x="34865" y="1824"/>
                </a:cubicBezTo>
                <a:lnTo>
                  <a:pt x="267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7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1"/>
          </p:nvPr>
        </p:nvSpPr>
        <p:spPr>
          <a:xfrm>
            <a:off x="720000" y="2516650"/>
            <a:ext cx="23364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2"/>
          </p:nvPr>
        </p:nvSpPr>
        <p:spPr>
          <a:xfrm>
            <a:off x="720000" y="2886011"/>
            <a:ext cx="23364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3"/>
          </p:nvPr>
        </p:nvSpPr>
        <p:spPr>
          <a:xfrm>
            <a:off x="3403800" y="2886011"/>
            <a:ext cx="23364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4"/>
          </p:nvPr>
        </p:nvSpPr>
        <p:spPr>
          <a:xfrm>
            <a:off x="6087600" y="2886011"/>
            <a:ext cx="23364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5"/>
          </p:nvPr>
        </p:nvSpPr>
        <p:spPr>
          <a:xfrm>
            <a:off x="3403800" y="2516650"/>
            <a:ext cx="23364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6"/>
          </p:nvPr>
        </p:nvSpPr>
        <p:spPr>
          <a:xfrm>
            <a:off x="6087600" y="2516650"/>
            <a:ext cx="23364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 rot="10800000">
            <a:off x="7649466" y="-196402"/>
            <a:ext cx="1815805" cy="1775131"/>
            <a:chOff x="5182025" y="2905439"/>
            <a:chExt cx="2005528" cy="1960387"/>
          </a:xfrm>
        </p:grpSpPr>
        <p:sp>
          <p:nvSpPr>
            <p:cNvPr id="186" name="Google Shape;186;p21"/>
            <p:cNvSpPr/>
            <p:nvPr/>
          </p:nvSpPr>
          <p:spPr>
            <a:xfrm>
              <a:off x="5182025" y="3087525"/>
              <a:ext cx="1777311" cy="1778301"/>
            </a:xfrm>
            <a:custGeom>
              <a:avLst/>
              <a:gdLst/>
              <a:ahLst/>
              <a:cxnLst/>
              <a:rect l="l" t="t" r="r" b="b"/>
              <a:pathLst>
                <a:path w="53862" h="53892" extrusionOk="0">
                  <a:moveTo>
                    <a:pt x="26931" y="1"/>
                  </a:moveTo>
                  <a:cubicBezTo>
                    <a:pt x="12038" y="1"/>
                    <a:pt x="1" y="12068"/>
                    <a:pt x="1" y="26931"/>
                  </a:cubicBezTo>
                  <a:cubicBezTo>
                    <a:pt x="1" y="41825"/>
                    <a:pt x="12038" y="53892"/>
                    <a:pt x="26931" y="53892"/>
                  </a:cubicBezTo>
                  <a:cubicBezTo>
                    <a:pt x="41795" y="53892"/>
                    <a:pt x="53862" y="41825"/>
                    <a:pt x="53862" y="26931"/>
                  </a:cubicBezTo>
                  <a:cubicBezTo>
                    <a:pt x="53862" y="12068"/>
                    <a:pt x="41795" y="1"/>
                    <a:pt x="26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6503628" y="3543668"/>
              <a:ext cx="683925" cy="683925"/>
            </a:xfrm>
            <a:custGeom>
              <a:avLst/>
              <a:gdLst/>
              <a:ahLst/>
              <a:cxnLst/>
              <a:rect l="l" t="t" r="r" b="b"/>
              <a:pathLst>
                <a:path w="27357" h="27357" fill="none" extrusionOk="0">
                  <a:moveTo>
                    <a:pt x="27357" y="13679"/>
                  </a:moveTo>
                  <a:cubicBezTo>
                    <a:pt x="27357" y="21247"/>
                    <a:pt x="21247" y="27357"/>
                    <a:pt x="13679" y="27357"/>
                  </a:cubicBezTo>
                  <a:cubicBezTo>
                    <a:pt x="6110" y="27357"/>
                    <a:pt x="1" y="21247"/>
                    <a:pt x="1" y="13679"/>
                  </a:cubicBezTo>
                  <a:cubicBezTo>
                    <a:pt x="1" y="6141"/>
                    <a:pt x="6110" y="1"/>
                    <a:pt x="13679" y="1"/>
                  </a:cubicBezTo>
                  <a:cubicBezTo>
                    <a:pt x="21247" y="1"/>
                    <a:pt x="27357" y="6141"/>
                    <a:pt x="27357" y="13679"/>
                  </a:cubicBezTo>
                  <a:close/>
                </a:path>
              </a:pathLst>
            </a:custGeom>
            <a:noFill/>
            <a:ln w="288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rot="-5400000">
              <a:off x="5588357" y="3069172"/>
              <a:ext cx="455929" cy="128463"/>
            </a:xfrm>
            <a:custGeom>
              <a:avLst/>
              <a:gdLst/>
              <a:ahLst/>
              <a:cxnLst/>
              <a:rect l="l" t="t" r="r" b="b"/>
              <a:pathLst>
                <a:path w="18239" h="5138" extrusionOk="0">
                  <a:moveTo>
                    <a:pt x="1" y="1"/>
                  </a:moveTo>
                  <a:lnTo>
                    <a:pt x="1" y="5138"/>
                  </a:lnTo>
                  <a:lnTo>
                    <a:pt x="18238" y="5138"/>
                  </a:lnTo>
                  <a:lnTo>
                    <a:pt x="18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1"/>
          <p:cNvSpPr/>
          <p:nvPr/>
        </p:nvSpPr>
        <p:spPr>
          <a:xfrm rot="-5400000">
            <a:off x="284" y="4193055"/>
            <a:ext cx="950161" cy="950730"/>
          </a:xfrm>
          <a:custGeom>
            <a:avLst/>
            <a:gdLst/>
            <a:ahLst/>
            <a:cxnLst/>
            <a:rect l="l" t="t" r="r" b="b"/>
            <a:pathLst>
              <a:path w="48422" h="48451" extrusionOk="0">
                <a:moveTo>
                  <a:pt x="1" y="0"/>
                </a:moveTo>
                <a:lnTo>
                  <a:pt x="1" y="48451"/>
                </a:lnTo>
                <a:lnTo>
                  <a:pt x="4842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14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087646" y="181825"/>
            <a:ext cx="3056355" cy="128450"/>
          </a:xfrm>
          <a:custGeom>
            <a:avLst/>
            <a:gdLst/>
            <a:ahLst/>
            <a:cxnLst/>
            <a:rect l="l" t="t" r="r" b="b"/>
            <a:pathLst>
              <a:path w="18239" h="5138" extrusionOk="0">
                <a:moveTo>
                  <a:pt x="1" y="1"/>
                </a:moveTo>
                <a:lnTo>
                  <a:pt x="1" y="5138"/>
                </a:lnTo>
                <a:lnTo>
                  <a:pt x="18238" y="5138"/>
                </a:lnTo>
                <a:lnTo>
                  <a:pt x="1823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10800000">
            <a:off x="4724" y="3735708"/>
            <a:ext cx="532276" cy="1285879"/>
          </a:xfrm>
          <a:custGeom>
            <a:avLst/>
            <a:gdLst/>
            <a:ahLst/>
            <a:cxnLst/>
            <a:rect l="l" t="t" r="r" b="b"/>
            <a:pathLst>
              <a:path w="11399" h="26993" extrusionOk="0">
                <a:moveTo>
                  <a:pt x="11399" y="1"/>
                </a:moveTo>
                <a:cubicBezTo>
                  <a:pt x="4955" y="1126"/>
                  <a:pt x="0" y="6749"/>
                  <a:pt x="0" y="13497"/>
                </a:cubicBezTo>
                <a:cubicBezTo>
                  <a:pt x="0" y="20275"/>
                  <a:pt x="4955" y="25898"/>
                  <a:pt x="11399" y="26992"/>
                </a:cubicBezTo>
                <a:lnTo>
                  <a:pt x="113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90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-418150" y="4514501"/>
            <a:ext cx="1106667" cy="1088632"/>
          </a:xfrm>
          <a:custGeom>
            <a:avLst/>
            <a:gdLst/>
            <a:ahLst/>
            <a:cxnLst/>
            <a:rect l="l" t="t" r="r" b="b"/>
            <a:pathLst>
              <a:path w="27874" h="27418" extrusionOk="0">
                <a:moveTo>
                  <a:pt x="9089" y="0"/>
                </a:moveTo>
                <a:lnTo>
                  <a:pt x="9089" y="0"/>
                </a:lnTo>
                <a:lnTo>
                  <a:pt x="9089" y="0"/>
                </a:lnTo>
                <a:close/>
                <a:moveTo>
                  <a:pt x="23040" y="24104"/>
                </a:moveTo>
                <a:lnTo>
                  <a:pt x="23040" y="24104"/>
                </a:lnTo>
                <a:lnTo>
                  <a:pt x="23040" y="24104"/>
                </a:lnTo>
                <a:close/>
                <a:moveTo>
                  <a:pt x="9089" y="0"/>
                </a:moveTo>
                <a:lnTo>
                  <a:pt x="9393" y="7873"/>
                </a:lnTo>
                <a:lnTo>
                  <a:pt x="1672" y="6201"/>
                </a:lnTo>
                <a:lnTo>
                  <a:pt x="1672" y="6201"/>
                </a:lnTo>
                <a:lnTo>
                  <a:pt x="6961" y="12067"/>
                </a:lnTo>
                <a:lnTo>
                  <a:pt x="0" y="15745"/>
                </a:lnTo>
                <a:lnTo>
                  <a:pt x="7842" y="16809"/>
                </a:lnTo>
                <a:lnTo>
                  <a:pt x="4833" y="24104"/>
                </a:lnTo>
                <a:lnTo>
                  <a:pt x="11520" y="19909"/>
                </a:lnTo>
                <a:lnTo>
                  <a:pt x="13952" y="27417"/>
                </a:lnTo>
                <a:lnTo>
                  <a:pt x="16353" y="19909"/>
                </a:lnTo>
                <a:lnTo>
                  <a:pt x="23040" y="24104"/>
                </a:lnTo>
                <a:lnTo>
                  <a:pt x="20061" y="16809"/>
                </a:lnTo>
                <a:lnTo>
                  <a:pt x="27873" y="15745"/>
                </a:lnTo>
                <a:lnTo>
                  <a:pt x="20913" y="12067"/>
                </a:lnTo>
                <a:lnTo>
                  <a:pt x="26171" y="6201"/>
                </a:lnTo>
                <a:lnTo>
                  <a:pt x="18481" y="7873"/>
                </a:lnTo>
                <a:lnTo>
                  <a:pt x="18481" y="7873"/>
                </a:lnTo>
                <a:lnTo>
                  <a:pt x="18785" y="0"/>
                </a:lnTo>
                <a:lnTo>
                  <a:pt x="13952" y="6201"/>
                </a:lnTo>
                <a:lnTo>
                  <a:pt x="90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8038241" y="68199"/>
            <a:ext cx="1105759" cy="933617"/>
            <a:chOff x="13506666" y="3440924"/>
            <a:chExt cx="1105759" cy="933617"/>
          </a:xfrm>
        </p:grpSpPr>
        <p:sp>
          <p:nvSpPr>
            <p:cNvPr id="251" name="Google Shape;251;p25"/>
            <p:cNvSpPr/>
            <p:nvPr/>
          </p:nvSpPr>
          <p:spPr>
            <a:xfrm rot="7641405">
              <a:off x="13611986" y="3600668"/>
              <a:ext cx="705745" cy="614129"/>
            </a:xfrm>
            <a:custGeom>
              <a:avLst/>
              <a:gdLst/>
              <a:ahLst/>
              <a:cxnLst/>
              <a:rect l="l" t="t" r="r" b="b"/>
              <a:pathLst>
                <a:path w="34865" h="30339" extrusionOk="0">
                  <a:moveTo>
                    <a:pt x="26719" y="0"/>
                  </a:moveTo>
                  <a:cubicBezTo>
                    <a:pt x="22077" y="20928"/>
                    <a:pt x="3700" y="21985"/>
                    <a:pt x="694" y="21985"/>
                  </a:cubicBezTo>
                  <a:cubicBezTo>
                    <a:pt x="491" y="21985"/>
                    <a:pt x="359" y="21980"/>
                    <a:pt x="305" y="21976"/>
                  </a:cubicBezTo>
                  <a:lnTo>
                    <a:pt x="1" y="30335"/>
                  </a:lnTo>
                  <a:cubicBezTo>
                    <a:pt x="38" y="30335"/>
                    <a:pt x="179" y="30339"/>
                    <a:pt x="410" y="30339"/>
                  </a:cubicBezTo>
                  <a:cubicBezTo>
                    <a:pt x="2044" y="30339"/>
                    <a:pt x="8227" y="30152"/>
                    <a:pt x="15016" y="27144"/>
                  </a:cubicBezTo>
                  <a:cubicBezTo>
                    <a:pt x="22190" y="24013"/>
                    <a:pt x="31491" y="17052"/>
                    <a:pt x="34865" y="1824"/>
                  </a:cubicBezTo>
                  <a:lnTo>
                    <a:pt x="26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14156450" y="3843500"/>
              <a:ext cx="455975" cy="128450"/>
            </a:xfrm>
            <a:custGeom>
              <a:avLst/>
              <a:gdLst/>
              <a:ahLst/>
              <a:cxnLst/>
              <a:rect l="l" t="t" r="r" b="b"/>
              <a:pathLst>
                <a:path w="18239" h="5138" extrusionOk="0">
                  <a:moveTo>
                    <a:pt x="1" y="1"/>
                  </a:moveTo>
                  <a:lnTo>
                    <a:pt x="1" y="5138"/>
                  </a:lnTo>
                  <a:lnTo>
                    <a:pt x="18238" y="5138"/>
                  </a:lnTo>
                  <a:lnTo>
                    <a:pt x="18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4073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8429000" y="1"/>
            <a:ext cx="1263941" cy="1263941"/>
          </a:xfrm>
          <a:custGeom>
            <a:avLst/>
            <a:gdLst/>
            <a:ahLst/>
            <a:cxnLst/>
            <a:rect l="l" t="t" r="r" b="b"/>
            <a:pathLst>
              <a:path w="33133" h="33133" extrusionOk="0">
                <a:moveTo>
                  <a:pt x="16566" y="1"/>
                </a:moveTo>
                <a:cubicBezTo>
                  <a:pt x="7417" y="1"/>
                  <a:pt x="1" y="7417"/>
                  <a:pt x="1" y="16567"/>
                </a:cubicBezTo>
                <a:cubicBezTo>
                  <a:pt x="1" y="25716"/>
                  <a:pt x="7417" y="33132"/>
                  <a:pt x="16566" y="33132"/>
                </a:cubicBezTo>
                <a:cubicBezTo>
                  <a:pt x="25685" y="33132"/>
                  <a:pt x="33132" y="25716"/>
                  <a:pt x="33132" y="16567"/>
                </a:cubicBezTo>
                <a:cubicBezTo>
                  <a:pt x="33132" y="7417"/>
                  <a:pt x="25685" y="1"/>
                  <a:pt x="165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8245375" y="193038"/>
            <a:ext cx="683925" cy="683925"/>
          </a:xfrm>
          <a:custGeom>
            <a:avLst/>
            <a:gdLst/>
            <a:ahLst/>
            <a:cxnLst/>
            <a:rect l="l" t="t" r="r" b="b"/>
            <a:pathLst>
              <a:path w="27357" h="27357" fill="none" extrusionOk="0">
                <a:moveTo>
                  <a:pt x="27357" y="13679"/>
                </a:moveTo>
                <a:cubicBezTo>
                  <a:pt x="27357" y="21247"/>
                  <a:pt x="21247" y="27357"/>
                  <a:pt x="13679" y="27357"/>
                </a:cubicBezTo>
                <a:cubicBezTo>
                  <a:pt x="6110" y="27357"/>
                  <a:pt x="1" y="21247"/>
                  <a:pt x="1" y="13679"/>
                </a:cubicBezTo>
                <a:cubicBezTo>
                  <a:pt x="1" y="6141"/>
                  <a:pt x="6110" y="1"/>
                  <a:pt x="13679" y="1"/>
                </a:cubicBezTo>
                <a:cubicBezTo>
                  <a:pt x="21247" y="1"/>
                  <a:pt x="27357" y="6141"/>
                  <a:pt x="27357" y="13679"/>
                </a:cubicBezTo>
                <a:close/>
              </a:path>
            </a:pathLst>
          </a:custGeom>
          <a:noFill/>
          <a:ln w="288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4"/>
          <p:cNvSpPr/>
          <p:nvPr/>
        </p:nvSpPr>
        <p:spPr>
          <a:xfrm rot="-5400000">
            <a:off x="284" y="4193055"/>
            <a:ext cx="950161" cy="950730"/>
          </a:xfrm>
          <a:custGeom>
            <a:avLst/>
            <a:gdLst/>
            <a:ahLst/>
            <a:cxnLst/>
            <a:rect l="l" t="t" r="r" b="b"/>
            <a:pathLst>
              <a:path w="48422" h="48451" extrusionOk="0">
                <a:moveTo>
                  <a:pt x="1" y="0"/>
                </a:moveTo>
                <a:lnTo>
                  <a:pt x="1" y="48451"/>
                </a:lnTo>
                <a:lnTo>
                  <a:pt x="4842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29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3" r:id="rId3"/>
    <p:sldLayoutId id="2147483674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mmunityserver.knime.com/knime/webportal/space/Users/bicoccauni-group-18/App/TEAM1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ctrTitle"/>
          </p:nvPr>
        </p:nvSpPr>
        <p:spPr>
          <a:xfrm>
            <a:off x="793650" y="2181038"/>
            <a:ext cx="7556700" cy="1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ML for Diabetes Prevention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0" name="Google Shape;290;p32"/>
          <p:cNvSpPr txBox="1">
            <a:spLocks noGrp="1"/>
          </p:cNvSpPr>
          <p:nvPr>
            <p:ph type="subTitle" idx="1"/>
          </p:nvPr>
        </p:nvSpPr>
        <p:spPr>
          <a:xfrm>
            <a:off x="1669800" y="3916508"/>
            <a:ext cx="5804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Vittorio </a:t>
            </a:r>
            <a:r>
              <a:rPr lang="en-US" dirty="0" err="1"/>
              <a:t>Haardt</a:t>
            </a:r>
            <a:r>
              <a:rPr lang="en-US" dirty="0"/>
              <a:t> &amp; Luca </a:t>
            </a:r>
            <a:r>
              <a:rPr lang="en-US" dirty="0" err="1"/>
              <a:t>Porcelli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magine 2" descr="Immagine che contiene logo&#10;&#10;Descrizione generata automaticamente">
            <a:extLst>
              <a:ext uri="{FF2B5EF4-FFF2-40B4-BE49-F238E27FC236}">
                <a16:creationId xmlns:a16="http://schemas.microsoft.com/office/drawing/2014/main" id="{A026F9CE-C17A-B412-AF67-0DA7BC9F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80" y="910924"/>
            <a:ext cx="1338840" cy="1158796"/>
          </a:xfrm>
          <a:prstGeom prst="rect">
            <a:avLst/>
          </a:prstGeom>
          <a:ln>
            <a:noFill/>
          </a:ln>
        </p:spPr>
      </p:pic>
      <p:sp>
        <p:nvSpPr>
          <p:cNvPr id="4" name="Google Shape;1078;p66">
            <a:extLst>
              <a:ext uri="{FF2B5EF4-FFF2-40B4-BE49-F238E27FC236}">
                <a16:creationId xmlns:a16="http://schemas.microsoft.com/office/drawing/2014/main" id="{0BCE1B83-13CE-808B-1482-FB8FB4A5F2CC}"/>
              </a:ext>
            </a:extLst>
          </p:cNvPr>
          <p:cNvSpPr/>
          <p:nvPr/>
        </p:nvSpPr>
        <p:spPr>
          <a:xfrm>
            <a:off x="462537" y="1782432"/>
            <a:ext cx="167727" cy="16"/>
          </a:xfrm>
          <a:custGeom>
            <a:avLst/>
            <a:gdLst/>
            <a:ahLst/>
            <a:cxnLst/>
            <a:rect l="l" t="t" r="r" b="b"/>
            <a:pathLst>
              <a:path w="11217" h="1" fill="none" extrusionOk="0">
                <a:moveTo>
                  <a:pt x="11216" y="1"/>
                </a:moveTo>
                <a:lnTo>
                  <a:pt x="0" y="1"/>
                </a:lnTo>
              </a:path>
            </a:pathLst>
          </a:custGeom>
          <a:noFill/>
          <a:ln w="762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4A042B-3370-F846-689A-B4B33757019F}"/>
              </a:ext>
            </a:extLst>
          </p:cNvPr>
          <p:cNvSpPr txBox="1"/>
          <p:nvPr/>
        </p:nvSpPr>
        <p:spPr>
          <a:xfrm>
            <a:off x="1237129" y="1981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5CA0B543-5A93-BC5B-739C-425AF38F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6"/>
          <a:stretch/>
        </p:blipFill>
        <p:spPr>
          <a:xfrm>
            <a:off x="4463675" y="-42529"/>
            <a:ext cx="6042959" cy="5199591"/>
          </a:xfrm>
          <a:prstGeom prst="rect">
            <a:avLst/>
          </a:prstGeom>
        </p:spPr>
      </p:pic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719999" y="2397075"/>
            <a:ext cx="3371553" cy="9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ML Approach</a:t>
            </a:r>
            <a:endParaRPr sz="4800" dirty="0"/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 idx="2"/>
          </p:nvPr>
        </p:nvSpPr>
        <p:spPr>
          <a:xfrm>
            <a:off x="719999" y="1337825"/>
            <a:ext cx="117155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5" name="Google Shape;335;p35"/>
          <p:cNvSpPr txBox="1">
            <a:spLocks noGrp="1"/>
          </p:cNvSpPr>
          <p:nvPr>
            <p:ph type="subTitle" idx="1"/>
          </p:nvPr>
        </p:nvSpPr>
        <p:spPr>
          <a:xfrm>
            <a:off x="719999" y="3932225"/>
            <a:ext cx="30585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</a:t>
            </a:r>
            <a:r>
              <a:rPr lang="it-IT" dirty="0" err="1"/>
              <a:t>er</a:t>
            </a:r>
            <a:r>
              <a:rPr lang="en" dirty="0" err="1"/>
              <a:t>formance</a:t>
            </a:r>
            <a:r>
              <a:rPr lang="en" dirty="0"/>
              <a:t> to perform the best</a:t>
            </a:r>
            <a:endParaRPr dirty="0"/>
          </a:p>
        </p:txBody>
      </p:sp>
      <p:cxnSp>
        <p:nvCxnSpPr>
          <p:cNvPr id="336" name="Google Shape;336;p35"/>
          <p:cNvCxnSpPr/>
          <p:nvPr/>
        </p:nvCxnSpPr>
        <p:spPr>
          <a:xfrm>
            <a:off x="720000" y="2320875"/>
            <a:ext cx="1072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8" name="Google Shape;338;p35"/>
          <p:cNvSpPr/>
          <p:nvPr/>
        </p:nvSpPr>
        <p:spPr>
          <a:xfrm rot="10800000">
            <a:off x="7933450" y="3932225"/>
            <a:ext cx="1210550" cy="1211275"/>
          </a:xfrm>
          <a:custGeom>
            <a:avLst/>
            <a:gdLst/>
            <a:ahLst/>
            <a:cxnLst/>
            <a:rect l="l" t="t" r="r" b="b"/>
            <a:pathLst>
              <a:path w="48422" h="48451" extrusionOk="0">
                <a:moveTo>
                  <a:pt x="1" y="0"/>
                </a:moveTo>
                <a:lnTo>
                  <a:pt x="1" y="48451"/>
                </a:lnTo>
                <a:lnTo>
                  <a:pt x="4842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47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Pipeline</a:t>
            </a:r>
            <a:endParaRPr dirty="0"/>
          </a:p>
        </p:txBody>
      </p:sp>
      <p:sp>
        <p:nvSpPr>
          <p:cNvPr id="468" name="Google Shape;468;p44"/>
          <p:cNvSpPr txBox="1"/>
          <p:nvPr/>
        </p:nvSpPr>
        <p:spPr>
          <a:xfrm>
            <a:off x="4259999" y="898107"/>
            <a:ext cx="2095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10 fold CV</a:t>
            </a:r>
            <a:endParaRPr sz="12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364185" y="2820323"/>
            <a:ext cx="73283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16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4"/>
          <p:cNvSpPr/>
          <p:nvPr/>
        </p:nvSpPr>
        <p:spPr>
          <a:xfrm>
            <a:off x="5577763" y="1786956"/>
            <a:ext cx="963644" cy="84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pic>
        <p:nvPicPr>
          <p:cNvPr id="3" name="Immagine 2" descr="Immagine che contiene clipart, grafica vettoriale&#10;&#10;Descrizione generata automaticamente">
            <a:extLst>
              <a:ext uri="{FF2B5EF4-FFF2-40B4-BE49-F238E27FC236}">
                <a16:creationId xmlns:a16="http://schemas.microsoft.com/office/drawing/2014/main" id="{8D97D858-CA90-AC27-02C3-205D7B541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87" y="2166910"/>
            <a:ext cx="732833" cy="732833"/>
          </a:xfrm>
          <a:prstGeom prst="rect">
            <a:avLst/>
          </a:prstGeom>
        </p:spPr>
      </p:pic>
      <p:pic>
        <p:nvPicPr>
          <p:cNvPr id="4" name="Immagine 3" descr="Immagine che contiene clipart, grafica vettoriale&#10;&#10;Descrizione generata automaticamente">
            <a:extLst>
              <a:ext uri="{FF2B5EF4-FFF2-40B4-BE49-F238E27FC236}">
                <a16:creationId xmlns:a16="http://schemas.microsoft.com/office/drawing/2014/main" id="{27D90EDE-83DF-8A4F-BDF5-368822A71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326" y="1867766"/>
            <a:ext cx="591300" cy="591300"/>
          </a:xfrm>
          <a:prstGeom prst="rect">
            <a:avLst/>
          </a:prstGeom>
        </p:spPr>
      </p:pic>
      <p:pic>
        <p:nvPicPr>
          <p:cNvPr id="5" name="Immagine 4" descr="Immagine che contiene clipart, grafica vettoriale&#10;&#10;Descrizione generata automaticamente">
            <a:extLst>
              <a:ext uri="{FF2B5EF4-FFF2-40B4-BE49-F238E27FC236}">
                <a16:creationId xmlns:a16="http://schemas.microsoft.com/office/drawing/2014/main" id="{F7B516AD-74CA-C68A-A2EC-6FAB2742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476" y="2775915"/>
            <a:ext cx="381000" cy="381000"/>
          </a:xfrm>
          <a:prstGeom prst="rect">
            <a:avLst/>
          </a:prstGeom>
        </p:spPr>
      </p:pic>
      <p:cxnSp>
        <p:nvCxnSpPr>
          <p:cNvPr id="6" name="Google Shape;588;p48">
            <a:extLst>
              <a:ext uri="{FF2B5EF4-FFF2-40B4-BE49-F238E27FC236}">
                <a16:creationId xmlns:a16="http://schemas.microsoft.com/office/drawing/2014/main" id="{0ADEB2A5-91D1-A41B-D1C9-C16B8395B755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rot="10800000" flipV="1">
            <a:off x="1653120" y="2163415"/>
            <a:ext cx="315206" cy="3699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" name="Google Shape;588;p48">
            <a:extLst>
              <a:ext uri="{FF2B5EF4-FFF2-40B4-BE49-F238E27FC236}">
                <a16:creationId xmlns:a16="http://schemas.microsoft.com/office/drawing/2014/main" id="{538E3968-8B66-0BC4-114A-EC6BEB6405EC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rot="10800000">
            <a:off x="1653120" y="2533327"/>
            <a:ext cx="420356" cy="433088"/>
          </a:xfrm>
          <a:prstGeom prst="bentConnector3">
            <a:avLst>
              <a:gd name="adj1" fmla="val 63241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" name="Google Shape;740;p59">
            <a:extLst>
              <a:ext uri="{FF2B5EF4-FFF2-40B4-BE49-F238E27FC236}">
                <a16:creationId xmlns:a16="http://schemas.microsoft.com/office/drawing/2014/main" id="{C7BDEE34-D94C-C96E-C81C-00750F17E0C3}"/>
              </a:ext>
            </a:extLst>
          </p:cNvPr>
          <p:cNvSpPr txBox="1">
            <a:spLocks/>
          </p:cNvSpPr>
          <p:nvPr/>
        </p:nvSpPr>
        <p:spPr>
          <a:xfrm>
            <a:off x="3088988" y="1330241"/>
            <a:ext cx="963644" cy="18266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3" name="Google Shape;740;p59">
            <a:extLst>
              <a:ext uri="{FF2B5EF4-FFF2-40B4-BE49-F238E27FC236}">
                <a16:creationId xmlns:a16="http://schemas.microsoft.com/office/drawing/2014/main" id="{735598B4-49B8-1A28-96F2-31BB8670D56B}"/>
              </a:ext>
            </a:extLst>
          </p:cNvPr>
          <p:cNvSpPr txBox="1">
            <a:spLocks/>
          </p:cNvSpPr>
          <p:nvPr/>
        </p:nvSpPr>
        <p:spPr>
          <a:xfrm>
            <a:off x="4173785" y="1330240"/>
            <a:ext cx="963644" cy="18266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endParaRPr lang="it-IT" dirty="0">
              <a:solidFill>
                <a:schemeClr val="accent4"/>
              </a:solidFill>
            </a:endParaRPr>
          </a:p>
        </p:txBody>
      </p:sp>
      <p:grpSp>
        <p:nvGrpSpPr>
          <p:cNvPr id="14" name="Google Shape;5446;p78">
            <a:extLst>
              <a:ext uri="{FF2B5EF4-FFF2-40B4-BE49-F238E27FC236}">
                <a16:creationId xmlns:a16="http://schemas.microsoft.com/office/drawing/2014/main" id="{55E57CCC-FF49-53A8-36E9-BD1C427E370C}"/>
              </a:ext>
            </a:extLst>
          </p:cNvPr>
          <p:cNvGrpSpPr/>
          <p:nvPr/>
        </p:nvGrpSpPr>
        <p:grpSpPr>
          <a:xfrm>
            <a:off x="3401104" y="1445686"/>
            <a:ext cx="339411" cy="337193"/>
            <a:chOff x="3863900" y="4993625"/>
            <a:chExt cx="482050" cy="478900"/>
          </a:xfrm>
          <a:solidFill>
            <a:schemeClr val="accent4"/>
          </a:solidFill>
        </p:grpSpPr>
        <p:sp>
          <p:nvSpPr>
            <p:cNvPr id="15" name="Google Shape;5447;p78">
              <a:extLst>
                <a:ext uri="{FF2B5EF4-FFF2-40B4-BE49-F238E27FC236}">
                  <a16:creationId xmlns:a16="http://schemas.microsoft.com/office/drawing/2014/main" id="{FFF98C06-91B6-1BE8-1511-83B484A6C252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5448;p78">
              <a:extLst>
                <a:ext uri="{FF2B5EF4-FFF2-40B4-BE49-F238E27FC236}">
                  <a16:creationId xmlns:a16="http://schemas.microsoft.com/office/drawing/2014/main" id="{1351437D-6424-B85D-2BA2-BA4C5FF3CD1F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5449;p78">
              <a:extLst>
                <a:ext uri="{FF2B5EF4-FFF2-40B4-BE49-F238E27FC236}">
                  <a16:creationId xmlns:a16="http://schemas.microsoft.com/office/drawing/2014/main" id="{D17DF4A9-D599-FC15-E374-1AACF981F29E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450;p78">
              <a:extLst>
                <a:ext uri="{FF2B5EF4-FFF2-40B4-BE49-F238E27FC236}">
                  <a16:creationId xmlns:a16="http://schemas.microsoft.com/office/drawing/2014/main" id="{409DD908-1B09-2BF0-7CDF-C33B68701E65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" name="Google Shape;5446;p78">
            <a:extLst>
              <a:ext uri="{FF2B5EF4-FFF2-40B4-BE49-F238E27FC236}">
                <a16:creationId xmlns:a16="http://schemas.microsoft.com/office/drawing/2014/main" id="{B8771D3F-8988-FA3B-5B40-AED2CED5C5DC}"/>
              </a:ext>
            </a:extLst>
          </p:cNvPr>
          <p:cNvGrpSpPr/>
          <p:nvPr/>
        </p:nvGrpSpPr>
        <p:grpSpPr>
          <a:xfrm>
            <a:off x="3401104" y="1867766"/>
            <a:ext cx="339411" cy="337193"/>
            <a:chOff x="3863900" y="4993625"/>
            <a:chExt cx="482050" cy="478900"/>
          </a:xfrm>
          <a:solidFill>
            <a:schemeClr val="accent4"/>
          </a:solidFill>
        </p:grpSpPr>
        <p:sp>
          <p:nvSpPr>
            <p:cNvPr id="25" name="Google Shape;5447;p78">
              <a:extLst>
                <a:ext uri="{FF2B5EF4-FFF2-40B4-BE49-F238E27FC236}">
                  <a16:creationId xmlns:a16="http://schemas.microsoft.com/office/drawing/2014/main" id="{D547022A-0B3D-C9BA-6F38-9C5033AF2FD1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5448;p78">
              <a:extLst>
                <a:ext uri="{FF2B5EF4-FFF2-40B4-BE49-F238E27FC236}">
                  <a16:creationId xmlns:a16="http://schemas.microsoft.com/office/drawing/2014/main" id="{9272847D-0621-DEEC-BC62-64C706811C43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5449;p78">
              <a:extLst>
                <a:ext uri="{FF2B5EF4-FFF2-40B4-BE49-F238E27FC236}">
                  <a16:creationId xmlns:a16="http://schemas.microsoft.com/office/drawing/2014/main" id="{AECDBD82-9FC4-4402-F0CF-F56BC3B82A24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5450;p78">
              <a:extLst>
                <a:ext uri="{FF2B5EF4-FFF2-40B4-BE49-F238E27FC236}">
                  <a16:creationId xmlns:a16="http://schemas.microsoft.com/office/drawing/2014/main" id="{60F714B3-EB0A-D979-8E6A-4A1DCDCAC4FB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" name="Google Shape;5446;p78">
            <a:extLst>
              <a:ext uri="{FF2B5EF4-FFF2-40B4-BE49-F238E27FC236}">
                <a16:creationId xmlns:a16="http://schemas.microsoft.com/office/drawing/2014/main" id="{5446F427-411D-E263-6542-9A574225752E}"/>
              </a:ext>
            </a:extLst>
          </p:cNvPr>
          <p:cNvGrpSpPr/>
          <p:nvPr/>
        </p:nvGrpSpPr>
        <p:grpSpPr>
          <a:xfrm>
            <a:off x="3387462" y="2297173"/>
            <a:ext cx="339411" cy="337193"/>
            <a:chOff x="3863900" y="4993625"/>
            <a:chExt cx="482050" cy="478900"/>
          </a:xfrm>
          <a:solidFill>
            <a:schemeClr val="accent4"/>
          </a:solidFill>
        </p:grpSpPr>
        <p:sp>
          <p:nvSpPr>
            <p:cNvPr id="30" name="Google Shape;5447;p78">
              <a:extLst>
                <a:ext uri="{FF2B5EF4-FFF2-40B4-BE49-F238E27FC236}">
                  <a16:creationId xmlns:a16="http://schemas.microsoft.com/office/drawing/2014/main" id="{122BD282-7E1C-2790-E55E-B94CE37A2E88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448;p78">
              <a:extLst>
                <a:ext uri="{FF2B5EF4-FFF2-40B4-BE49-F238E27FC236}">
                  <a16:creationId xmlns:a16="http://schemas.microsoft.com/office/drawing/2014/main" id="{BB4F5E3F-FD3A-EF52-6477-B4E1286B408A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449;p78">
              <a:extLst>
                <a:ext uri="{FF2B5EF4-FFF2-40B4-BE49-F238E27FC236}">
                  <a16:creationId xmlns:a16="http://schemas.microsoft.com/office/drawing/2014/main" id="{50B29105-DC6F-CE8C-6634-FEE50E5A1585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5450;p78">
              <a:extLst>
                <a:ext uri="{FF2B5EF4-FFF2-40B4-BE49-F238E27FC236}">
                  <a16:creationId xmlns:a16="http://schemas.microsoft.com/office/drawing/2014/main" id="{F2385EC7-BAC6-514C-B20B-07D66E3A1F2D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" name="Google Shape;5446;p78">
            <a:extLst>
              <a:ext uri="{FF2B5EF4-FFF2-40B4-BE49-F238E27FC236}">
                <a16:creationId xmlns:a16="http://schemas.microsoft.com/office/drawing/2014/main" id="{99E89A5F-C603-3B9C-3894-235A9EE8A01D}"/>
              </a:ext>
            </a:extLst>
          </p:cNvPr>
          <p:cNvGrpSpPr/>
          <p:nvPr/>
        </p:nvGrpSpPr>
        <p:grpSpPr>
          <a:xfrm>
            <a:off x="3396176" y="2690767"/>
            <a:ext cx="339411" cy="337193"/>
            <a:chOff x="3863900" y="4993625"/>
            <a:chExt cx="482050" cy="478900"/>
          </a:xfrm>
          <a:solidFill>
            <a:schemeClr val="accent4"/>
          </a:solidFill>
        </p:grpSpPr>
        <p:sp>
          <p:nvSpPr>
            <p:cNvPr id="35" name="Google Shape;5447;p78">
              <a:extLst>
                <a:ext uri="{FF2B5EF4-FFF2-40B4-BE49-F238E27FC236}">
                  <a16:creationId xmlns:a16="http://schemas.microsoft.com/office/drawing/2014/main" id="{6BEB460E-55D4-9B0E-C729-E9CD79A07C6F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448;p78">
              <a:extLst>
                <a:ext uri="{FF2B5EF4-FFF2-40B4-BE49-F238E27FC236}">
                  <a16:creationId xmlns:a16="http://schemas.microsoft.com/office/drawing/2014/main" id="{AF32D88F-7344-0600-FB7C-328E99661BA1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449;p78">
              <a:extLst>
                <a:ext uri="{FF2B5EF4-FFF2-40B4-BE49-F238E27FC236}">
                  <a16:creationId xmlns:a16="http://schemas.microsoft.com/office/drawing/2014/main" id="{398FC2AD-925A-1C88-BB95-5DD6C9C4B136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450;p78">
              <a:extLst>
                <a:ext uri="{FF2B5EF4-FFF2-40B4-BE49-F238E27FC236}">
                  <a16:creationId xmlns:a16="http://schemas.microsoft.com/office/drawing/2014/main" id="{18D390E5-2B89-0B0E-5FD5-C06DD63D9CB0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448" name="Google Shape;796;p62">
            <a:extLst>
              <a:ext uri="{FF2B5EF4-FFF2-40B4-BE49-F238E27FC236}">
                <a16:creationId xmlns:a16="http://schemas.microsoft.com/office/drawing/2014/main" id="{94DE8225-DC73-7F37-F2AC-30C15460D2BA}"/>
              </a:ext>
            </a:extLst>
          </p:cNvPr>
          <p:cNvCxnSpPr>
            <a:cxnSpLocks/>
          </p:cNvCxnSpPr>
          <p:nvPr/>
        </p:nvCxnSpPr>
        <p:spPr>
          <a:xfrm>
            <a:off x="3968933" y="1607593"/>
            <a:ext cx="31376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51" name="Google Shape;796;p62">
            <a:extLst>
              <a:ext uri="{FF2B5EF4-FFF2-40B4-BE49-F238E27FC236}">
                <a16:creationId xmlns:a16="http://schemas.microsoft.com/office/drawing/2014/main" id="{66107068-ADB8-0C01-A6EF-F6C512CAC977}"/>
              </a:ext>
            </a:extLst>
          </p:cNvPr>
          <p:cNvCxnSpPr>
            <a:cxnSpLocks/>
          </p:cNvCxnSpPr>
          <p:nvPr/>
        </p:nvCxnSpPr>
        <p:spPr>
          <a:xfrm>
            <a:off x="3968933" y="2036174"/>
            <a:ext cx="31376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52" name="Google Shape;796;p62">
            <a:extLst>
              <a:ext uri="{FF2B5EF4-FFF2-40B4-BE49-F238E27FC236}">
                <a16:creationId xmlns:a16="http://schemas.microsoft.com/office/drawing/2014/main" id="{A9A814FB-12FB-2E53-B388-69DA6E1C7AD8}"/>
              </a:ext>
            </a:extLst>
          </p:cNvPr>
          <p:cNvCxnSpPr>
            <a:cxnSpLocks/>
          </p:cNvCxnSpPr>
          <p:nvPr/>
        </p:nvCxnSpPr>
        <p:spPr>
          <a:xfrm>
            <a:off x="3968933" y="2465476"/>
            <a:ext cx="31376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53" name="Google Shape;796;p62">
            <a:extLst>
              <a:ext uri="{FF2B5EF4-FFF2-40B4-BE49-F238E27FC236}">
                <a16:creationId xmlns:a16="http://schemas.microsoft.com/office/drawing/2014/main" id="{8E20869A-8E08-5289-D949-2A110CFA003F}"/>
              </a:ext>
            </a:extLst>
          </p:cNvPr>
          <p:cNvCxnSpPr>
            <a:cxnSpLocks/>
          </p:cNvCxnSpPr>
          <p:nvPr/>
        </p:nvCxnSpPr>
        <p:spPr>
          <a:xfrm>
            <a:off x="3968933" y="2899743"/>
            <a:ext cx="31376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54" name="Google Shape;555;p47">
            <a:extLst>
              <a:ext uri="{FF2B5EF4-FFF2-40B4-BE49-F238E27FC236}">
                <a16:creationId xmlns:a16="http://schemas.microsoft.com/office/drawing/2014/main" id="{9A389AE8-89DC-9304-7262-FC708DDF0E8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559626" y="1635804"/>
            <a:ext cx="591300" cy="527612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555;p47">
            <a:extLst>
              <a:ext uri="{FF2B5EF4-FFF2-40B4-BE49-F238E27FC236}">
                <a16:creationId xmlns:a16="http://schemas.microsoft.com/office/drawing/2014/main" id="{9014A113-A46D-2682-8A81-A1095A50DDE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559626" y="2029673"/>
            <a:ext cx="591300" cy="133743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0" name="Google Shape;555;p47">
            <a:extLst>
              <a:ext uri="{FF2B5EF4-FFF2-40B4-BE49-F238E27FC236}">
                <a16:creationId xmlns:a16="http://schemas.microsoft.com/office/drawing/2014/main" id="{EACD327F-0B78-44BA-AB2A-8A96056CAD6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559626" y="2163416"/>
            <a:ext cx="591300" cy="28576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3" name="Google Shape;555;p47">
            <a:extLst>
              <a:ext uri="{FF2B5EF4-FFF2-40B4-BE49-F238E27FC236}">
                <a16:creationId xmlns:a16="http://schemas.microsoft.com/office/drawing/2014/main" id="{60C0AB07-21DA-9F7A-65D7-2A1DD68E949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559626" y="2163416"/>
            <a:ext cx="591300" cy="70784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4" name="Google Shape;588;p48">
            <a:extLst>
              <a:ext uri="{FF2B5EF4-FFF2-40B4-BE49-F238E27FC236}">
                <a16:creationId xmlns:a16="http://schemas.microsoft.com/office/drawing/2014/main" id="{F9A2C425-DB9E-1466-E526-F0966152AE59}"/>
              </a:ext>
            </a:extLst>
          </p:cNvPr>
          <p:cNvCxnSpPr>
            <a:cxnSpLocks/>
            <a:stCxn id="490" idx="2"/>
          </p:cNvCxnSpPr>
          <p:nvPr/>
        </p:nvCxnSpPr>
        <p:spPr>
          <a:xfrm rot="5400000">
            <a:off x="3698715" y="1199418"/>
            <a:ext cx="926132" cy="3795609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39" name="Google Shape;557;p47">
            <a:extLst>
              <a:ext uri="{FF2B5EF4-FFF2-40B4-BE49-F238E27FC236}">
                <a16:creationId xmlns:a16="http://schemas.microsoft.com/office/drawing/2014/main" id="{6787BD1D-758A-B1FF-6720-3A550BFAD3E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263976" y="3156915"/>
            <a:ext cx="0" cy="403374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5;p47">
            <a:extLst>
              <a:ext uri="{FF2B5EF4-FFF2-40B4-BE49-F238E27FC236}">
                <a16:creationId xmlns:a16="http://schemas.microsoft.com/office/drawing/2014/main" id="{EF99E901-2682-2269-D61F-769C15299FD7}"/>
              </a:ext>
            </a:extLst>
          </p:cNvPr>
          <p:cNvCxnSpPr>
            <a:cxnSpLocks/>
            <a:endCxn id="490" idx="1"/>
          </p:cNvCxnSpPr>
          <p:nvPr/>
        </p:nvCxnSpPr>
        <p:spPr>
          <a:xfrm flipV="1">
            <a:off x="4954003" y="2210556"/>
            <a:ext cx="623760" cy="697628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6" name="Google Shape;555;p47">
            <a:extLst>
              <a:ext uri="{FF2B5EF4-FFF2-40B4-BE49-F238E27FC236}">
                <a16:creationId xmlns:a16="http://schemas.microsoft.com/office/drawing/2014/main" id="{B929BC0A-18CE-EF68-E24D-0B42F856AB69}"/>
              </a:ext>
            </a:extLst>
          </p:cNvPr>
          <p:cNvCxnSpPr>
            <a:cxnSpLocks/>
            <a:endCxn id="490" idx="1"/>
          </p:cNvCxnSpPr>
          <p:nvPr/>
        </p:nvCxnSpPr>
        <p:spPr>
          <a:xfrm flipV="1">
            <a:off x="4943835" y="2210556"/>
            <a:ext cx="633928" cy="258395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8" name="Google Shape;555;p47">
            <a:extLst>
              <a:ext uri="{FF2B5EF4-FFF2-40B4-BE49-F238E27FC236}">
                <a16:creationId xmlns:a16="http://schemas.microsoft.com/office/drawing/2014/main" id="{391F6388-DCAE-6314-8724-97EE07208C19}"/>
              </a:ext>
            </a:extLst>
          </p:cNvPr>
          <p:cNvCxnSpPr>
            <a:cxnSpLocks/>
            <a:endCxn id="490" idx="1"/>
          </p:cNvCxnSpPr>
          <p:nvPr/>
        </p:nvCxnSpPr>
        <p:spPr>
          <a:xfrm>
            <a:off x="4934664" y="2037185"/>
            <a:ext cx="643099" cy="17337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55;p47">
            <a:extLst>
              <a:ext uri="{FF2B5EF4-FFF2-40B4-BE49-F238E27FC236}">
                <a16:creationId xmlns:a16="http://schemas.microsoft.com/office/drawing/2014/main" id="{981D9302-537E-F9AE-8F76-28D354D445BA}"/>
              </a:ext>
            </a:extLst>
          </p:cNvPr>
          <p:cNvCxnSpPr>
            <a:cxnSpLocks/>
            <a:endCxn id="490" idx="1"/>
          </p:cNvCxnSpPr>
          <p:nvPr/>
        </p:nvCxnSpPr>
        <p:spPr>
          <a:xfrm>
            <a:off x="4925493" y="1625797"/>
            <a:ext cx="652270" cy="584759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71" name="Google Shape;471;p44"/>
          <p:cNvSpPr txBox="1"/>
          <p:nvPr/>
        </p:nvSpPr>
        <p:spPr>
          <a:xfrm>
            <a:off x="5577020" y="1931687"/>
            <a:ext cx="1938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 sz="2400" b="1" i="1" baseline="-25000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2400" b="1" i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(q)</a:t>
            </a:r>
            <a:endParaRPr sz="2400" b="1" i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55;p47">
            <a:extLst>
              <a:ext uri="{FF2B5EF4-FFF2-40B4-BE49-F238E27FC236}">
                <a16:creationId xmlns:a16="http://schemas.microsoft.com/office/drawing/2014/main" id="{6C821E19-BEF2-1A46-EECA-49E5993921F6}"/>
              </a:ext>
            </a:extLst>
          </p:cNvPr>
          <p:cNvCxnSpPr>
            <a:cxnSpLocks/>
          </p:cNvCxnSpPr>
          <p:nvPr/>
        </p:nvCxnSpPr>
        <p:spPr>
          <a:xfrm>
            <a:off x="6540660" y="2230286"/>
            <a:ext cx="502338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94" name="Google Shape;469;p44">
            <a:extLst>
              <a:ext uri="{FF2B5EF4-FFF2-40B4-BE49-F238E27FC236}">
                <a16:creationId xmlns:a16="http://schemas.microsoft.com/office/drawing/2014/main" id="{D685F351-0A22-24DF-0C6A-62EAA062D656}"/>
              </a:ext>
            </a:extLst>
          </p:cNvPr>
          <p:cNvSpPr txBox="1"/>
          <p:nvPr/>
        </p:nvSpPr>
        <p:spPr>
          <a:xfrm>
            <a:off x="585622" y="3184460"/>
            <a:ext cx="166017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Train 70%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Test 30%</a:t>
            </a:r>
            <a:endParaRPr sz="16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469;p44">
            <a:extLst>
              <a:ext uri="{FF2B5EF4-FFF2-40B4-BE49-F238E27FC236}">
                <a16:creationId xmlns:a16="http://schemas.microsoft.com/office/drawing/2014/main" id="{375B8CA9-B30F-38A5-5DBD-ADD5D26AF4C7}"/>
              </a:ext>
            </a:extLst>
          </p:cNvPr>
          <p:cNvSpPr txBox="1"/>
          <p:nvPr/>
        </p:nvSpPr>
        <p:spPr>
          <a:xfrm>
            <a:off x="3377413" y="3543354"/>
            <a:ext cx="1810569" cy="88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Parameter Optimization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(grid/random search)</a:t>
            </a:r>
            <a:endParaRPr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469;p44">
            <a:extLst>
              <a:ext uri="{FF2B5EF4-FFF2-40B4-BE49-F238E27FC236}">
                <a16:creationId xmlns:a16="http://schemas.microsoft.com/office/drawing/2014/main" id="{7468F9E2-DF7C-9E06-E37B-4BC82843EB1E}"/>
              </a:ext>
            </a:extLst>
          </p:cNvPr>
          <p:cNvSpPr txBox="1"/>
          <p:nvPr/>
        </p:nvSpPr>
        <p:spPr>
          <a:xfrm>
            <a:off x="6058840" y="2693985"/>
            <a:ext cx="146597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sz="16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469;p44">
            <a:extLst>
              <a:ext uri="{FF2B5EF4-FFF2-40B4-BE49-F238E27FC236}">
                <a16:creationId xmlns:a16="http://schemas.microsoft.com/office/drawing/2014/main" id="{1EBB42F0-221C-9923-40BC-34C91136BC62}"/>
              </a:ext>
            </a:extLst>
          </p:cNvPr>
          <p:cNvSpPr txBox="1"/>
          <p:nvPr/>
        </p:nvSpPr>
        <p:spPr>
          <a:xfrm>
            <a:off x="7660710" y="2448747"/>
            <a:ext cx="110330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Best Model</a:t>
            </a:r>
            <a:endParaRPr sz="16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1151;p72">
            <a:extLst>
              <a:ext uri="{FF2B5EF4-FFF2-40B4-BE49-F238E27FC236}">
                <a16:creationId xmlns:a16="http://schemas.microsoft.com/office/drawing/2014/main" id="{5C3DAE64-3FBA-66EE-D9F5-7B9DBA8177B9}"/>
              </a:ext>
            </a:extLst>
          </p:cNvPr>
          <p:cNvSpPr/>
          <p:nvPr/>
        </p:nvSpPr>
        <p:spPr>
          <a:xfrm rot="17882745" flipH="1">
            <a:off x="3920690" y="937900"/>
            <a:ext cx="411861" cy="535449"/>
          </a:xfrm>
          <a:custGeom>
            <a:avLst/>
            <a:gdLst/>
            <a:ahLst/>
            <a:cxnLst/>
            <a:rect l="l" t="t" r="r" b="b"/>
            <a:pathLst>
              <a:path w="1724" h="2086" extrusionOk="0">
                <a:moveTo>
                  <a:pt x="1327" y="1"/>
                </a:moveTo>
                <a:lnTo>
                  <a:pt x="1327" y="181"/>
                </a:lnTo>
                <a:cubicBezTo>
                  <a:pt x="469" y="361"/>
                  <a:pt x="0" y="1299"/>
                  <a:pt x="375" y="2085"/>
                </a:cubicBezTo>
                <a:lnTo>
                  <a:pt x="772" y="1818"/>
                </a:lnTo>
                <a:cubicBezTo>
                  <a:pt x="729" y="1717"/>
                  <a:pt x="707" y="1609"/>
                  <a:pt x="707" y="1501"/>
                </a:cubicBezTo>
                <a:cubicBezTo>
                  <a:pt x="714" y="1111"/>
                  <a:pt x="959" y="772"/>
                  <a:pt x="1327" y="657"/>
                </a:cubicBezTo>
                <a:lnTo>
                  <a:pt x="1327" y="823"/>
                </a:lnTo>
                <a:lnTo>
                  <a:pt x="1724" y="426"/>
                </a:lnTo>
                <a:lnTo>
                  <a:pt x="1327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1151;p72">
            <a:extLst>
              <a:ext uri="{FF2B5EF4-FFF2-40B4-BE49-F238E27FC236}">
                <a16:creationId xmlns:a16="http://schemas.microsoft.com/office/drawing/2014/main" id="{CD1823BC-BFB6-9981-2623-46727E0E4727}"/>
              </a:ext>
            </a:extLst>
          </p:cNvPr>
          <p:cNvSpPr/>
          <p:nvPr/>
        </p:nvSpPr>
        <p:spPr>
          <a:xfrm rot="7446040" flipH="1">
            <a:off x="3889831" y="3005325"/>
            <a:ext cx="411861" cy="535449"/>
          </a:xfrm>
          <a:custGeom>
            <a:avLst/>
            <a:gdLst/>
            <a:ahLst/>
            <a:cxnLst/>
            <a:rect l="l" t="t" r="r" b="b"/>
            <a:pathLst>
              <a:path w="1724" h="2086" extrusionOk="0">
                <a:moveTo>
                  <a:pt x="1327" y="1"/>
                </a:moveTo>
                <a:lnTo>
                  <a:pt x="1327" y="181"/>
                </a:lnTo>
                <a:cubicBezTo>
                  <a:pt x="469" y="361"/>
                  <a:pt x="0" y="1299"/>
                  <a:pt x="375" y="2085"/>
                </a:cubicBezTo>
                <a:lnTo>
                  <a:pt x="772" y="1818"/>
                </a:lnTo>
                <a:cubicBezTo>
                  <a:pt x="729" y="1717"/>
                  <a:pt x="707" y="1609"/>
                  <a:pt x="707" y="1501"/>
                </a:cubicBezTo>
                <a:cubicBezTo>
                  <a:pt x="714" y="1111"/>
                  <a:pt x="959" y="772"/>
                  <a:pt x="1327" y="657"/>
                </a:cubicBezTo>
                <a:lnTo>
                  <a:pt x="1327" y="823"/>
                </a:lnTo>
                <a:lnTo>
                  <a:pt x="1724" y="426"/>
                </a:lnTo>
                <a:lnTo>
                  <a:pt x="1327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468;p44">
            <a:extLst>
              <a:ext uri="{FF2B5EF4-FFF2-40B4-BE49-F238E27FC236}">
                <a16:creationId xmlns:a16="http://schemas.microsoft.com/office/drawing/2014/main" id="{5BF40158-6081-FD8D-C91F-F7F58915DA29}"/>
              </a:ext>
            </a:extLst>
          </p:cNvPr>
          <p:cNvSpPr txBox="1"/>
          <p:nvPr/>
        </p:nvSpPr>
        <p:spPr>
          <a:xfrm>
            <a:off x="5492910" y="1464553"/>
            <a:ext cx="2095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Cross Entropy</a:t>
            </a:r>
            <a:endParaRPr sz="12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oogle Shape;5456;p78">
            <a:extLst>
              <a:ext uri="{FF2B5EF4-FFF2-40B4-BE49-F238E27FC236}">
                <a16:creationId xmlns:a16="http://schemas.microsoft.com/office/drawing/2014/main" id="{20158D5D-7E95-5DC0-664E-972A1265DC61}"/>
              </a:ext>
            </a:extLst>
          </p:cNvPr>
          <p:cNvGrpSpPr/>
          <p:nvPr/>
        </p:nvGrpSpPr>
        <p:grpSpPr>
          <a:xfrm>
            <a:off x="4472259" y="1432932"/>
            <a:ext cx="339411" cy="337211"/>
            <a:chOff x="5049575" y="4993600"/>
            <a:chExt cx="482050" cy="478925"/>
          </a:xfrm>
          <a:solidFill>
            <a:schemeClr val="accent4"/>
          </a:solidFill>
        </p:grpSpPr>
        <p:sp>
          <p:nvSpPr>
            <p:cNvPr id="7" name="Google Shape;5457;p78">
              <a:extLst>
                <a:ext uri="{FF2B5EF4-FFF2-40B4-BE49-F238E27FC236}">
                  <a16:creationId xmlns:a16="http://schemas.microsoft.com/office/drawing/2014/main" id="{5D1BB495-821C-85A2-C2B4-BBB8C1FD72D3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5458;p78">
              <a:extLst>
                <a:ext uri="{FF2B5EF4-FFF2-40B4-BE49-F238E27FC236}">
                  <a16:creationId xmlns:a16="http://schemas.microsoft.com/office/drawing/2014/main" id="{02E990E6-1045-0627-AFCB-B765DE944EFB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5459;p78">
              <a:extLst>
                <a:ext uri="{FF2B5EF4-FFF2-40B4-BE49-F238E27FC236}">
                  <a16:creationId xmlns:a16="http://schemas.microsoft.com/office/drawing/2014/main" id="{B1C73F26-1633-C0AC-69A7-0C568929423F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5460;p78">
              <a:extLst>
                <a:ext uri="{FF2B5EF4-FFF2-40B4-BE49-F238E27FC236}">
                  <a16:creationId xmlns:a16="http://schemas.microsoft.com/office/drawing/2014/main" id="{FD2A02DA-6E93-0E65-04F0-F21BE2C05C6B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" name="Google Shape;5456;p78">
            <a:extLst>
              <a:ext uri="{FF2B5EF4-FFF2-40B4-BE49-F238E27FC236}">
                <a16:creationId xmlns:a16="http://schemas.microsoft.com/office/drawing/2014/main" id="{B6B7A792-2F9E-3805-7DF2-3C0FF42476CE}"/>
              </a:ext>
            </a:extLst>
          </p:cNvPr>
          <p:cNvGrpSpPr/>
          <p:nvPr/>
        </p:nvGrpSpPr>
        <p:grpSpPr>
          <a:xfrm>
            <a:off x="4485901" y="1839684"/>
            <a:ext cx="339411" cy="337211"/>
            <a:chOff x="5049575" y="4993600"/>
            <a:chExt cx="482050" cy="478925"/>
          </a:xfrm>
          <a:solidFill>
            <a:schemeClr val="accent4"/>
          </a:solidFill>
        </p:grpSpPr>
        <p:sp>
          <p:nvSpPr>
            <p:cNvPr id="45" name="Google Shape;5457;p78">
              <a:extLst>
                <a:ext uri="{FF2B5EF4-FFF2-40B4-BE49-F238E27FC236}">
                  <a16:creationId xmlns:a16="http://schemas.microsoft.com/office/drawing/2014/main" id="{120455F1-EEB1-20C1-6ED4-2F80107BEEC5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5458;p78">
              <a:extLst>
                <a:ext uri="{FF2B5EF4-FFF2-40B4-BE49-F238E27FC236}">
                  <a16:creationId xmlns:a16="http://schemas.microsoft.com/office/drawing/2014/main" id="{19439CF4-234B-6B1A-8DCB-10ADCD6B1952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5459;p78">
              <a:extLst>
                <a:ext uri="{FF2B5EF4-FFF2-40B4-BE49-F238E27FC236}">
                  <a16:creationId xmlns:a16="http://schemas.microsoft.com/office/drawing/2014/main" id="{2FE70208-BA10-FF7D-C8F5-F59A1083BA02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5460;p78">
              <a:extLst>
                <a:ext uri="{FF2B5EF4-FFF2-40B4-BE49-F238E27FC236}">
                  <a16:creationId xmlns:a16="http://schemas.microsoft.com/office/drawing/2014/main" id="{2C5926BF-C7B3-0B8D-B4C8-DF3637E41F7E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9" name="Google Shape;5456;p78">
            <a:extLst>
              <a:ext uri="{FF2B5EF4-FFF2-40B4-BE49-F238E27FC236}">
                <a16:creationId xmlns:a16="http://schemas.microsoft.com/office/drawing/2014/main" id="{732BA681-F5F8-16BB-54CA-31D2E38F09ED}"/>
              </a:ext>
            </a:extLst>
          </p:cNvPr>
          <p:cNvGrpSpPr/>
          <p:nvPr/>
        </p:nvGrpSpPr>
        <p:grpSpPr>
          <a:xfrm>
            <a:off x="4478405" y="2275187"/>
            <a:ext cx="339411" cy="337211"/>
            <a:chOff x="5049575" y="4993600"/>
            <a:chExt cx="482050" cy="478925"/>
          </a:xfrm>
          <a:solidFill>
            <a:schemeClr val="accent4"/>
          </a:solidFill>
        </p:grpSpPr>
        <p:sp>
          <p:nvSpPr>
            <p:cNvPr id="450" name="Google Shape;5457;p78">
              <a:extLst>
                <a:ext uri="{FF2B5EF4-FFF2-40B4-BE49-F238E27FC236}">
                  <a16:creationId xmlns:a16="http://schemas.microsoft.com/office/drawing/2014/main" id="{ACA95B1C-037B-F49F-867F-2C0458254E5D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" name="Google Shape;5458;p78">
              <a:extLst>
                <a:ext uri="{FF2B5EF4-FFF2-40B4-BE49-F238E27FC236}">
                  <a16:creationId xmlns:a16="http://schemas.microsoft.com/office/drawing/2014/main" id="{C116CC20-397F-492A-B007-A472BF1B6C8D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456" name="Google Shape;5459;p78">
              <a:extLst>
                <a:ext uri="{FF2B5EF4-FFF2-40B4-BE49-F238E27FC236}">
                  <a16:creationId xmlns:a16="http://schemas.microsoft.com/office/drawing/2014/main" id="{E92274C3-E587-6593-6CCA-9F63C9B5485A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8" name="Google Shape;5460;p78">
              <a:extLst>
                <a:ext uri="{FF2B5EF4-FFF2-40B4-BE49-F238E27FC236}">
                  <a16:creationId xmlns:a16="http://schemas.microsoft.com/office/drawing/2014/main" id="{EB991B4C-C496-F5BD-6EB1-3393065F97C7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9" name="Google Shape;5456;p78">
            <a:extLst>
              <a:ext uri="{FF2B5EF4-FFF2-40B4-BE49-F238E27FC236}">
                <a16:creationId xmlns:a16="http://schemas.microsoft.com/office/drawing/2014/main" id="{8B15BBFF-0807-CC1C-A1BB-E28385B970AD}"/>
              </a:ext>
            </a:extLst>
          </p:cNvPr>
          <p:cNvGrpSpPr/>
          <p:nvPr/>
        </p:nvGrpSpPr>
        <p:grpSpPr>
          <a:xfrm>
            <a:off x="4477636" y="2724397"/>
            <a:ext cx="339411" cy="337211"/>
            <a:chOff x="5049575" y="4993600"/>
            <a:chExt cx="482050" cy="478925"/>
          </a:xfrm>
          <a:solidFill>
            <a:schemeClr val="accent4"/>
          </a:solidFill>
        </p:grpSpPr>
        <p:sp>
          <p:nvSpPr>
            <p:cNvPr id="461" name="Google Shape;5457;p78">
              <a:extLst>
                <a:ext uri="{FF2B5EF4-FFF2-40B4-BE49-F238E27FC236}">
                  <a16:creationId xmlns:a16="http://schemas.microsoft.com/office/drawing/2014/main" id="{53BD768B-3FE3-7DC0-828F-264089F9E2F0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2" name="Google Shape;5458;p78">
              <a:extLst>
                <a:ext uri="{FF2B5EF4-FFF2-40B4-BE49-F238E27FC236}">
                  <a16:creationId xmlns:a16="http://schemas.microsoft.com/office/drawing/2014/main" id="{9962BCE4-83AB-5975-3EC8-43BBF2748828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4" name="Google Shape;5459;p78">
              <a:extLst>
                <a:ext uri="{FF2B5EF4-FFF2-40B4-BE49-F238E27FC236}">
                  <a16:creationId xmlns:a16="http://schemas.microsoft.com/office/drawing/2014/main" id="{9C3CAAC3-F970-A54B-8133-C36FC5AE1601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5" name="Google Shape;5460;p78">
              <a:extLst>
                <a:ext uri="{FF2B5EF4-FFF2-40B4-BE49-F238E27FC236}">
                  <a16:creationId xmlns:a16="http://schemas.microsoft.com/office/drawing/2014/main" id="{0779E552-CCE6-3AA7-C564-4C24A93B3C5A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6" name="Google Shape;5456;p78">
            <a:extLst>
              <a:ext uri="{FF2B5EF4-FFF2-40B4-BE49-F238E27FC236}">
                <a16:creationId xmlns:a16="http://schemas.microsoft.com/office/drawing/2014/main" id="{FC1C421E-80AD-7CEC-128E-612C6B4AE4A3}"/>
              </a:ext>
            </a:extLst>
          </p:cNvPr>
          <p:cNvGrpSpPr/>
          <p:nvPr/>
        </p:nvGrpSpPr>
        <p:grpSpPr>
          <a:xfrm>
            <a:off x="7168117" y="1839684"/>
            <a:ext cx="693004" cy="759026"/>
            <a:chOff x="5049575" y="4993600"/>
            <a:chExt cx="482050" cy="478925"/>
          </a:xfrm>
          <a:solidFill>
            <a:schemeClr val="tx2"/>
          </a:solidFill>
        </p:grpSpPr>
        <p:sp>
          <p:nvSpPr>
            <p:cNvPr id="470" name="Google Shape;5457;p78">
              <a:extLst>
                <a:ext uri="{FF2B5EF4-FFF2-40B4-BE49-F238E27FC236}">
                  <a16:creationId xmlns:a16="http://schemas.microsoft.com/office/drawing/2014/main" id="{53099A6F-62DD-705A-B579-EEC52805D956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2" name="Google Shape;5458;p78">
              <a:extLst>
                <a:ext uri="{FF2B5EF4-FFF2-40B4-BE49-F238E27FC236}">
                  <a16:creationId xmlns:a16="http://schemas.microsoft.com/office/drawing/2014/main" id="{312938B4-A95F-A82F-2D23-F702A9F3892E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3" name="Google Shape;5459;p78">
              <a:extLst>
                <a:ext uri="{FF2B5EF4-FFF2-40B4-BE49-F238E27FC236}">
                  <a16:creationId xmlns:a16="http://schemas.microsoft.com/office/drawing/2014/main" id="{4A2EBDB6-9A94-8EEE-D709-AB985EAB4F5F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4" name="Google Shape;5460;p78">
              <a:extLst>
                <a:ext uri="{FF2B5EF4-FFF2-40B4-BE49-F238E27FC236}">
                  <a16:creationId xmlns:a16="http://schemas.microsoft.com/office/drawing/2014/main" id="{DDE707DF-7CFB-0D2B-CE10-8F738EEB2FD5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6E092C-0F36-E577-F747-881B9E1C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Provvisorio</a:t>
            </a:r>
            <a:br>
              <a:rPr lang="it-IT" dirty="0"/>
            </a:br>
            <a:r>
              <a:rPr lang="it-IT" dirty="0"/>
              <a:t>Screen – workflow cross </a:t>
            </a:r>
            <a:r>
              <a:rPr lang="it-IT" dirty="0" err="1"/>
              <a:t>validation</a:t>
            </a:r>
            <a:r>
              <a:rPr lang="it-IT" dirty="0"/>
              <a:t> </a:t>
            </a:r>
            <a:r>
              <a:rPr lang="it-IT" dirty="0" err="1"/>
              <a:t>hyperparameter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115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557;p47">
            <a:extLst>
              <a:ext uri="{FF2B5EF4-FFF2-40B4-BE49-F238E27FC236}">
                <a16:creationId xmlns:a16="http://schemas.microsoft.com/office/drawing/2014/main" id="{90D2BF05-019E-0D7E-0DE3-00A9C56312F0}"/>
              </a:ext>
            </a:extLst>
          </p:cNvPr>
          <p:cNvCxnSpPr>
            <a:cxnSpLocks/>
            <a:stCxn id="489" idx="0"/>
            <a:endCxn id="485" idx="2"/>
          </p:cNvCxnSpPr>
          <p:nvPr/>
        </p:nvCxnSpPr>
        <p:spPr>
          <a:xfrm flipV="1">
            <a:off x="4669132" y="2798768"/>
            <a:ext cx="0" cy="939493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and Performances</a:t>
            </a:r>
            <a:endParaRPr dirty="0"/>
          </a:p>
        </p:txBody>
      </p:sp>
      <p:sp>
        <p:nvSpPr>
          <p:cNvPr id="13" name="Google Shape;740;p59">
            <a:extLst>
              <a:ext uri="{FF2B5EF4-FFF2-40B4-BE49-F238E27FC236}">
                <a16:creationId xmlns:a16="http://schemas.microsoft.com/office/drawing/2014/main" id="{735598B4-49B8-1A28-96F2-31BB8670D56B}"/>
              </a:ext>
            </a:extLst>
          </p:cNvPr>
          <p:cNvSpPr txBox="1">
            <a:spLocks/>
          </p:cNvSpPr>
          <p:nvPr/>
        </p:nvSpPr>
        <p:spPr>
          <a:xfrm>
            <a:off x="720001" y="1599671"/>
            <a:ext cx="2487735" cy="1944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endParaRPr lang="it-IT" dirty="0">
              <a:solidFill>
                <a:schemeClr val="accent4"/>
              </a:solidFill>
            </a:endParaRPr>
          </a:p>
        </p:txBody>
      </p:sp>
      <p:grpSp>
        <p:nvGrpSpPr>
          <p:cNvPr id="39" name="Google Shape;5451;p78">
            <a:extLst>
              <a:ext uri="{FF2B5EF4-FFF2-40B4-BE49-F238E27FC236}">
                <a16:creationId xmlns:a16="http://schemas.microsoft.com/office/drawing/2014/main" id="{44439AA4-1406-AA28-DCB8-E32110A6766B}"/>
              </a:ext>
            </a:extLst>
          </p:cNvPr>
          <p:cNvGrpSpPr/>
          <p:nvPr/>
        </p:nvGrpSpPr>
        <p:grpSpPr>
          <a:xfrm>
            <a:off x="878449" y="1764176"/>
            <a:ext cx="231701" cy="239341"/>
            <a:chOff x="4456725" y="4993625"/>
            <a:chExt cx="482050" cy="478900"/>
          </a:xfrm>
          <a:solidFill>
            <a:schemeClr val="accent4"/>
          </a:solidFill>
        </p:grpSpPr>
        <p:sp>
          <p:nvSpPr>
            <p:cNvPr id="40" name="Google Shape;5452;p78">
              <a:extLst>
                <a:ext uri="{FF2B5EF4-FFF2-40B4-BE49-F238E27FC236}">
                  <a16:creationId xmlns:a16="http://schemas.microsoft.com/office/drawing/2014/main" id="{692ED5D0-E673-A925-71F4-B23EAFC20DC0}"/>
                </a:ext>
              </a:extLst>
            </p:cNvPr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5453;p78">
              <a:extLst>
                <a:ext uri="{FF2B5EF4-FFF2-40B4-BE49-F238E27FC236}">
                  <a16:creationId xmlns:a16="http://schemas.microsoft.com/office/drawing/2014/main" id="{7636F593-3243-442C-AD32-9E9B7F37033C}"/>
                </a:ext>
              </a:extLst>
            </p:cNvPr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454;p78">
              <a:extLst>
                <a:ext uri="{FF2B5EF4-FFF2-40B4-BE49-F238E27FC236}">
                  <a16:creationId xmlns:a16="http://schemas.microsoft.com/office/drawing/2014/main" id="{4511F73F-4E17-F39E-A995-1D34F168257A}"/>
                </a:ext>
              </a:extLst>
            </p:cNvPr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455;p78">
              <a:extLst>
                <a:ext uri="{FF2B5EF4-FFF2-40B4-BE49-F238E27FC236}">
                  <a16:creationId xmlns:a16="http://schemas.microsoft.com/office/drawing/2014/main" id="{647EE44B-CA1C-315A-D23F-B97480A22D2A}"/>
                </a:ext>
              </a:extLst>
            </p:cNvPr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469;p44">
            <a:extLst>
              <a:ext uri="{FF2B5EF4-FFF2-40B4-BE49-F238E27FC236}">
                <a16:creationId xmlns:a16="http://schemas.microsoft.com/office/drawing/2014/main" id="{CF37E912-ED27-F38D-86B1-152AD086BD9B}"/>
              </a:ext>
            </a:extLst>
          </p:cNvPr>
          <p:cNvSpPr txBox="1"/>
          <p:nvPr/>
        </p:nvSpPr>
        <p:spPr>
          <a:xfrm>
            <a:off x="1085474" y="1657888"/>
            <a:ext cx="214807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</a:p>
        </p:txBody>
      </p:sp>
      <p:grpSp>
        <p:nvGrpSpPr>
          <p:cNvPr id="7" name="Google Shape;5451;p78">
            <a:extLst>
              <a:ext uri="{FF2B5EF4-FFF2-40B4-BE49-F238E27FC236}">
                <a16:creationId xmlns:a16="http://schemas.microsoft.com/office/drawing/2014/main" id="{D9E5497B-F11B-8E9E-D8C2-A28395F9B8BC}"/>
              </a:ext>
            </a:extLst>
          </p:cNvPr>
          <p:cNvGrpSpPr/>
          <p:nvPr/>
        </p:nvGrpSpPr>
        <p:grpSpPr>
          <a:xfrm>
            <a:off x="864491" y="2137826"/>
            <a:ext cx="231701" cy="239341"/>
            <a:chOff x="4456725" y="4993625"/>
            <a:chExt cx="482050" cy="478900"/>
          </a:xfrm>
          <a:solidFill>
            <a:schemeClr val="accent4"/>
          </a:solidFill>
        </p:grpSpPr>
        <p:sp>
          <p:nvSpPr>
            <p:cNvPr id="8" name="Google Shape;5452;p78">
              <a:extLst>
                <a:ext uri="{FF2B5EF4-FFF2-40B4-BE49-F238E27FC236}">
                  <a16:creationId xmlns:a16="http://schemas.microsoft.com/office/drawing/2014/main" id="{9A4DBEF8-628D-4238-5DAC-E15B46819106}"/>
                </a:ext>
              </a:extLst>
            </p:cNvPr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5453;p78">
              <a:extLst>
                <a:ext uri="{FF2B5EF4-FFF2-40B4-BE49-F238E27FC236}">
                  <a16:creationId xmlns:a16="http://schemas.microsoft.com/office/drawing/2014/main" id="{875DEC2D-E394-D9B8-0DF9-9C9A669BA15F}"/>
                </a:ext>
              </a:extLst>
            </p:cNvPr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5454;p78">
              <a:extLst>
                <a:ext uri="{FF2B5EF4-FFF2-40B4-BE49-F238E27FC236}">
                  <a16:creationId xmlns:a16="http://schemas.microsoft.com/office/drawing/2014/main" id="{A62EC63B-3E78-D2E3-C142-758883421950}"/>
                </a:ext>
              </a:extLst>
            </p:cNvPr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455;p78">
              <a:extLst>
                <a:ext uri="{FF2B5EF4-FFF2-40B4-BE49-F238E27FC236}">
                  <a16:creationId xmlns:a16="http://schemas.microsoft.com/office/drawing/2014/main" id="{DA9CB5DE-FB35-782C-D4B6-77CF2A6D38D3}"/>
                </a:ext>
              </a:extLst>
            </p:cNvPr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" name="Google Shape;469;p44">
            <a:extLst>
              <a:ext uri="{FF2B5EF4-FFF2-40B4-BE49-F238E27FC236}">
                <a16:creationId xmlns:a16="http://schemas.microsoft.com/office/drawing/2014/main" id="{AB4E192B-5637-E7B2-9887-4FA030FE01B7}"/>
              </a:ext>
            </a:extLst>
          </p:cNvPr>
          <p:cNvSpPr txBox="1"/>
          <p:nvPr/>
        </p:nvSpPr>
        <p:spPr>
          <a:xfrm>
            <a:off x="1093291" y="2031538"/>
            <a:ext cx="214807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Naïve Bayes</a:t>
            </a:r>
            <a:endParaRPr sz="1600"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" name="Google Shape;5451;p78">
            <a:extLst>
              <a:ext uri="{FF2B5EF4-FFF2-40B4-BE49-F238E27FC236}">
                <a16:creationId xmlns:a16="http://schemas.microsoft.com/office/drawing/2014/main" id="{E9782932-397F-590D-22A1-581574706FCA}"/>
              </a:ext>
            </a:extLst>
          </p:cNvPr>
          <p:cNvGrpSpPr/>
          <p:nvPr/>
        </p:nvGrpSpPr>
        <p:grpSpPr>
          <a:xfrm>
            <a:off x="864491" y="2516148"/>
            <a:ext cx="231701" cy="239341"/>
            <a:chOff x="4456725" y="4993625"/>
            <a:chExt cx="482050" cy="478900"/>
          </a:xfrm>
          <a:solidFill>
            <a:schemeClr val="accent4"/>
          </a:solidFill>
        </p:grpSpPr>
        <p:sp>
          <p:nvSpPr>
            <p:cNvPr id="22" name="Google Shape;5452;p78">
              <a:extLst>
                <a:ext uri="{FF2B5EF4-FFF2-40B4-BE49-F238E27FC236}">
                  <a16:creationId xmlns:a16="http://schemas.microsoft.com/office/drawing/2014/main" id="{8EA23301-E6E4-E424-16A4-46A1C6615AEF}"/>
                </a:ext>
              </a:extLst>
            </p:cNvPr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453;p78">
              <a:extLst>
                <a:ext uri="{FF2B5EF4-FFF2-40B4-BE49-F238E27FC236}">
                  <a16:creationId xmlns:a16="http://schemas.microsoft.com/office/drawing/2014/main" id="{16EF8210-1B45-A005-FF06-540401A99EE2}"/>
                </a:ext>
              </a:extLst>
            </p:cNvPr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5454;p78">
              <a:extLst>
                <a:ext uri="{FF2B5EF4-FFF2-40B4-BE49-F238E27FC236}">
                  <a16:creationId xmlns:a16="http://schemas.microsoft.com/office/drawing/2014/main" id="{A851B249-FBEE-BC8F-A31A-2B0E5C80D334}"/>
                </a:ext>
              </a:extLst>
            </p:cNvPr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5455;p78">
              <a:extLst>
                <a:ext uri="{FF2B5EF4-FFF2-40B4-BE49-F238E27FC236}">
                  <a16:creationId xmlns:a16="http://schemas.microsoft.com/office/drawing/2014/main" id="{073AD37C-5708-5927-8935-74A301D7E106}"/>
                </a:ext>
              </a:extLst>
            </p:cNvPr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6" name="Google Shape;469;p44">
            <a:extLst>
              <a:ext uri="{FF2B5EF4-FFF2-40B4-BE49-F238E27FC236}">
                <a16:creationId xmlns:a16="http://schemas.microsoft.com/office/drawing/2014/main" id="{51D91A32-EE3E-1823-99D1-9F3FBF0B4144}"/>
              </a:ext>
            </a:extLst>
          </p:cNvPr>
          <p:cNvSpPr txBox="1"/>
          <p:nvPr/>
        </p:nvSpPr>
        <p:spPr>
          <a:xfrm>
            <a:off x="1071665" y="2414413"/>
            <a:ext cx="214807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Decision Tree</a:t>
            </a:r>
            <a:endParaRPr sz="1600"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69;p44">
            <a:extLst>
              <a:ext uri="{FF2B5EF4-FFF2-40B4-BE49-F238E27FC236}">
                <a16:creationId xmlns:a16="http://schemas.microsoft.com/office/drawing/2014/main" id="{5A589238-B523-6AD9-2577-81AB1515A69F}"/>
              </a:ext>
            </a:extLst>
          </p:cNvPr>
          <p:cNvSpPr txBox="1"/>
          <p:nvPr/>
        </p:nvSpPr>
        <p:spPr>
          <a:xfrm>
            <a:off x="1078214" y="2800762"/>
            <a:ext cx="214807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Gradient Boosting</a:t>
            </a:r>
            <a:endParaRPr sz="1600"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6" name="Google Shape;5451;p78">
            <a:extLst>
              <a:ext uri="{FF2B5EF4-FFF2-40B4-BE49-F238E27FC236}">
                <a16:creationId xmlns:a16="http://schemas.microsoft.com/office/drawing/2014/main" id="{142DEA1A-78C6-3CF0-A876-C44D95D739AE}"/>
              </a:ext>
            </a:extLst>
          </p:cNvPr>
          <p:cNvGrpSpPr/>
          <p:nvPr/>
        </p:nvGrpSpPr>
        <p:grpSpPr>
          <a:xfrm>
            <a:off x="878225" y="3264563"/>
            <a:ext cx="231701" cy="239341"/>
            <a:chOff x="4456725" y="4993625"/>
            <a:chExt cx="482050" cy="478900"/>
          </a:xfrm>
          <a:solidFill>
            <a:schemeClr val="accent4"/>
          </a:solidFill>
        </p:grpSpPr>
        <p:sp>
          <p:nvSpPr>
            <p:cNvPr id="470" name="Google Shape;5452;p78">
              <a:extLst>
                <a:ext uri="{FF2B5EF4-FFF2-40B4-BE49-F238E27FC236}">
                  <a16:creationId xmlns:a16="http://schemas.microsoft.com/office/drawing/2014/main" id="{897C0FB8-A92F-9620-D51F-27BC00EE3BE0}"/>
                </a:ext>
              </a:extLst>
            </p:cNvPr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2" name="Google Shape;5453;p78">
              <a:extLst>
                <a:ext uri="{FF2B5EF4-FFF2-40B4-BE49-F238E27FC236}">
                  <a16:creationId xmlns:a16="http://schemas.microsoft.com/office/drawing/2014/main" id="{83CDA9FF-C3B3-E6C5-8A67-C0EF59B07A15}"/>
                </a:ext>
              </a:extLst>
            </p:cNvPr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3" name="Google Shape;5454;p78">
              <a:extLst>
                <a:ext uri="{FF2B5EF4-FFF2-40B4-BE49-F238E27FC236}">
                  <a16:creationId xmlns:a16="http://schemas.microsoft.com/office/drawing/2014/main" id="{4EEE0079-8806-BF28-E206-29835B233D78}"/>
                </a:ext>
              </a:extLst>
            </p:cNvPr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4" name="Google Shape;5455;p78">
              <a:extLst>
                <a:ext uri="{FF2B5EF4-FFF2-40B4-BE49-F238E27FC236}">
                  <a16:creationId xmlns:a16="http://schemas.microsoft.com/office/drawing/2014/main" id="{EB630011-1E5C-EB97-F2E5-BED1011FFC6E}"/>
                </a:ext>
              </a:extLst>
            </p:cNvPr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75" name="Google Shape;469;p44">
            <a:extLst>
              <a:ext uri="{FF2B5EF4-FFF2-40B4-BE49-F238E27FC236}">
                <a16:creationId xmlns:a16="http://schemas.microsoft.com/office/drawing/2014/main" id="{0D245BC6-699B-1906-04F1-8300543CDCF8}"/>
              </a:ext>
            </a:extLst>
          </p:cNvPr>
          <p:cNvSpPr txBox="1"/>
          <p:nvPr/>
        </p:nvSpPr>
        <p:spPr>
          <a:xfrm>
            <a:off x="1085399" y="3162828"/>
            <a:ext cx="214807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endParaRPr sz="1600"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740;p59">
            <a:extLst>
              <a:ext uri="{FF2B5EF4-FFF2-40B4-BE49-F238E27FC236}">
                <a16:creationId xmlns:a16="http://schemas.microsoft.com/office/drawing/2014/main" id="{16A3C9D3-D068-3A38-7C34-48C79AD2BF6F}"/>
              </a:ext>
            </a:extLst>
          </p:cNvPr>
          <p:cNvSpPr txBox="1">
            <a:spLocks/>
          </p:cNvSpPr>
          <p:nvPr/>
        </p:nvSpPr>
        <p:spPr>
          <a:xfrm>
            <a:off x="720000" y="3725432"/>
            <a:ext cx="2487735" cy="7082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endParaRPr lang="it-IT" dirty="0">
              <a:solidFill>
                <a:schemeClr val="accent4"/>
              </a:solidFill>
            </a:endParaRPr>
          </a:p>
        </p:txBody>
      </p:sp>
      <p:grpSp>
        <p:nvGrpSpPr>
          <p:cNvPr id="477" name="Google Shape;5451;p78">
            <a:extLst>
              <a:ext uri="{FF2B5EF4-FFF2-40B4-BE49-F238E27FC236}">
                <a16:creationId xmlns:a16="http://schemas.microsoft.com/office/drawing/2014/main" id="{E100C02B-62D4-4646-2D13-702F0EC15C1B}"/>
              </a:ext>
            </a:extLst>
          </p:cNvPr>
          <p:cNvGrpSpPr/>
          <p:nvPr/>
        </p:nvGrpSpPr>
        <p:grpSpPr>
          <a:xfrm>
            <a:off x="816609" y="3993277"/>
            <a:ext cx="231701" cy="239341"/>
            <a:chOff x="4456725" y="4993625"/>
            <a:chExt cx="482050" cy="478900"/>
          </a:xfrm>
          <a:solidFill>
            <a:schemeClr val="accent4"/>
          </a:solidFill>
        </p:grpSpPr>
        <p:sp>
          <p:nvSpPr>
            <p:cNvPr id="478" name="Google Shape;5452;p78">
              <a:extLst>
                <a:ext uri="{FF2B5EF4-FFF2-40B4-BE49-F238E27FC236}">
                  <a16:creationId xmlns:a16="http://schemas.microsoft.com/office/drawing/2014/main" id="{9C018D5E-9317-214A-CED3-0622E5F12EF1}"/>
                </a:ext>
              </a:extLst>
            </p:cNvPr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9" name="Google Shape;5453;p78">
              <a:extLst>
                <a:ext uri="{FF2B5EF4-FFF2-40B4-BE49-F238E27FC236}">
                  <a16:creationId xmlns:a16="http://schemas.microsoft.com/office/drawing/2014/main" id="{C7468848-032A-A149-31E6-22DE3C1F57E4}"/>
                </a:ext>
              </a:extLst>
            </p:cNvPr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0" name="Google Shape;5454;p78">
              <a:extLst>
                <a:ext uri="{FF2B5EF4-FFF2-40B4-BE49-F238E27FC236}">
                  <a16:creationId xmlns:a16="http://schemas.microsoft.com/office/drawing/2014/main" id="{760D9F63-91FE-B2E7-A5E4-7371995FCA93}"/>
                </a:ext>
              </a:extLst>
            </p:cNvPr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1" name="Google Shape;5455;p78">
              <a:extLst>
                <a:ext uri="{FF2B5EF4-FFF2-40B4-BE49-F238E27FC236}">
                  <a16:creationId xmlns:a16="http://schemas.microsoft.com/office/drawing/2014/main" id="{2F289458-932C-67A9-C5FA-B26E90FFBE7C}"/>
                </a:ext>
              </a:extLst>
            </p:cNvPr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82" name="Google Shape;469;p44">
            <a:extLst>
              <a:ext uri="{FF2B5EF4-FFF2-40B4-BE49-F238E27FC236}">
                <a16:creationId xmlns:a16="http://schemas.microsoft.com/office/drawing/2014/main" id="{71F59DDA-357A-567B-C6A9-8514C9751A4B}"/>
              </a:ext>
            </a:extLst>
          </p:cNvPr>
          <p:cNvSpPr txBox="1"/>
          <p:nvPr/>
        </p:nvSpPr>
        <p:spPr>
          <a:xfrm>
            <a:off x="1023783" y="3891542"/>
            <a:ext cx="214807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Staked Model</a:t>
            </a:r>
            <a:endParaRPr sz="1600"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69;p44">
            <a:extLst>
              <a:ext uri="{FF2B5EF4-FFF2-40B4-BE49-F238E27FC236}">
                <a16:creationId xmlns:a16="http://schemas.microsoft.com/office/drawing/2014/main" id="{CD64B65E-8ABA-C43E-14A3-B9AB74D4B0E9}"/>
              </a:ext>
            </a:extLst>
          </p:cNvPr>
          <p:cNvSpPr txBox="1"/>
          <p:nvPr/>
        </p:nvSpPr>
        <p:spPr>
          <a:xfrm>
            <a:off x="649764" y="1165129"/>
            <a:ext cx="104211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sz="16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740;p59">
            <a:extLst>
              <a:ext uri="{FF2B5EF4-FFF2-40B4-BE49-F238E27FC236}">
                <a16:creationId xmlns:a16="http://schemas.microsoft.com/office/drawing/2014/main" id="{A262B387-4BC8-DA53-54B9-9EDB2676B969}"/>
              </a:ext>
            </a:extLst>
          </p:cNvPr>
          <p:cNvSpPr txBox="1">
            <a:spLocks/>
          </p:cNvSpPr>
          <p:nvPr/>
        </p:nvSpPr>
        <p:spPr>
          <a:xfrm>
            <a:off x="3734508" y="1555088"/>
            <a:ext cx="1869247" cy="1243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86" name="Google Shape;740;p59">
            <a:extLst>
              <a:ext uri="{FF2B5EF4-FFF2-40B4-BE49-F238E27FC236}">
                <a16:creationId xmlns:a16="http://schemas.microsoft.com/office/drawing/2014/main" id="{0CEE5042-EF2D-3521-C895-6162B12E3C62}"/>
              </a:ext>
            </a:extLst>
          </p:cNvPr>
          <p:cNvSpPr txBox="1">
            <a:spLocks/>
          </p:cNvSpPr>
          <p:nvPr/>
        </p:nvSpPr>
        <p:spPr>
          <a:xfrm>
            <a:off x="3734508" y="2921091"/>
            <a:ext cx="1869247" cy="695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488" name="Immagine 48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4EBE976-100D-361E-4068-C2936E57C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73" y="1643025"/>
            <a:ext cx="1666477" cy="1059787"/>
          </a:xfrm>
          <a:prstGeom prst="rect">
            <a:avLst/>
          </a:prstGeom>
        </p:spPr>
      </p:pic>
      <p:sp>
        <p:nvSpPr>
          <p:cNvPr id="489" name="Google Shape;740;p59">
            <a:extLst>
              <a:ext uri="{FF2B5EF4-FFF2-40B4-BE49-F238E27FC236}">
                <a16:creationId xmlns:a16="http://schemas.microsoft.com/office/drawing/2014/main" id="{8452E362-0EFA-F6C0-7119-4DF143B7636E}"/>
              </a:ext>
            </a:extLst>
          </p:cNvPr>
          <p:cNvSpPr txBox="1">
            <a:spLocks/>
          </p:cNvSpPr>
          <p:nvPr/>
        </p:nvSpPr>
        <p:spPr>
          <a:xfrm>
            <a:off x="3734508" y="3738261"/>
            <a:ext cx="1869247" cy="695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492" name="Google Shape;469;p44">
            <a:extLst>
              <a:ext uri="{FF2B5EF4-FFF2-40B4-BE49-F238E27FC236}">
                <a16:creationId xmlns:a16="http://schemas.microsoft.com/office/drawing/2014/main" id="{68625B96-FF85-0CDE-C771-844010709473}"/>
              </a:ext>
            </a:extLst>
          </p:cNvPr>
          <p:cNvSpPr txBox="1"/>
          <p:nvPr/>
        </p:nvSpPr>
        <p:spPr>
          <a:xfrm>
            <a:off x="3637376" y="1138785"/>
            <a:ext cx="186924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Evaluation </a:t>
            </a:r>
            <a:endParaRPr sz="16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5" name="Google Shape;588;p48">
            <a:extLst>
              <a:ext uri="{FF2B5EF4-FFF2-40B4-BE49-F238E27FC236}">
                <a16:creationId xmlns:a16="http://schemas.microsoft.com/office/drawing/2014/main" id="{B0C7F29F-9907-7A85-5C3C-80FCCA4B9A65}"/>
              </a:ext>
            </a:extLst>
          </p:cNvPr>
          <p:cNvCxnSpPr>
            <a:cxnSpLocks/>
            <a:stCxn id="476" idx="1"/>
          </p:cNvCxnSpPr>
          <p:nvPr/>
        </p:nvCxnSpPr>
        <p:spPr>
          <a:xfrm rot="10800000">
            <a:off x="425416" y="2631076"/>
            <a:ext cx="294584" cy="1448507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08" name="Google Shape;557;p47">
            <a:extLst>
              <a:ext uri="{FF2B5EF4-FFF2-40B4-BE49-F238E27FC236}">
                <a16:creationId xmlns:a16="http://schemas.microsoft.com/office/drawing/2014/main" id="{478C4370-0E96-B248-29B3-A74448C5D324}"/>
              </a:ext>
            </a:extLst>
          </p:cNvPr>
          <p:cNvCxnSpPr>
            <a:cxnSpLocks/>
          </p:cNvCxnSpPr>
          <p:nvPr/>
        </p:nvCxnSpPr>
        <p:spPr>
          <a:xfrm>
            <a:off x="425416" y="2631071"/>
            <a:ext cx="396622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57;p47">
            <a:extLst>
              <a:ext uri="{FF2B5EF4-FFF2-40B4-BE49-F238E27FC236}">
                <a16:creationId xmlns:a16="http://schemas.microsoft.com/office/drawing/2014/main" id="{128B61F7-49B9-98EE-1194-6DCA4A731631}"/>
              </a:ext>
            </a:extLst>
          </p:cNvPr>
          <p:cNvCxnSpPr>
            <a:cxnSpLocks/>
          </p:cNvCxnSpPr>
          <p:nvPr/>
        </p:nvCxnSpPr>
        <p:spPr>
          <a:xfrm>
            <a:off x="425416" y="3023462"/>
            <a:ext cx="396622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57;p47">
            <a:extLst>
              <a:ext uri="{FF2B5EF4-FFF2-40B4-BE49-F238E27FC236}">
                <a16:creationId xmlns:a16="http://schemas.microsoft.com/office/drawing/2014/main" id="{C7542232-F57A-5A0F-FDEF-2D49756399A0}"/>
              </a:ext>
            </a:extLst>
          </p:cNvPr>
          <p:cNvCxnSpPr>
            <a:cxnSpLocks/>
          </p:cNvCxnSpPr>
          <p:nvPr/>
        </p:nvCxnSpPr>
        <p:spPr>
          <a:xfrm>
            <a:off x="431965" y="3380638"/>
            <a:ext cx="396622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469;p44">
            <a:extLst>
              <a:ext uri="{FF2B5EF4-FFF2-40B4-BE49-F238E27FC236}">
                <a16:creationId xmlns:a16="http://schemas.microsoft.com/office/drawing/2014/main" id="{17A76898-502A-733E-DAD0-36E9DFA8D93D}"/>
              </a:ext>
            </a:extLst>
          </p:cNvPr>
          <p:cNvSpPr txBox="1"/>
          <p:nvPr/>
        </p:nvSpPr>
        <p:spPr>
          <a:xfrm>
            <a:off x="4136804" y="3042151"/>
            <a:ext cx="108342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LogLoss</a:t>
            </a:r>
            <a:endParaRPr sz="1600"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469;p44">
            <a:extLst>
              <a:ext uri="{FF2B5EF4-FFF2-40B4-BE49-F238E27FC236}">
                <a16:creationId xmlns:a16="http://schemas.microsoft.com/office/drawing/2014/main" id="{B1004AD9-4FE5-0972-1D22-5D5B7C4C4BFB}"/>
              </a:ext>
            </a:extLst>
          </p:cNvPr>
          <p:cNvSpPr txBox="1"/>
          <p:nvPr/>
        </p:nvSpPr>
        <p:spPr>
          <a:xfrm>
            <a:off x="4069732" y="3863555"/>
            <a:ext cx="12175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1600"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1044;p66">
            <a:extLst>
              <a:ext uri="{FF2B5EF4-FFF2-40B4-BE49-F238E27FC236}">
                <a16:creationId xmlns:a16="http://schemas.microsoft.com/office/drawing/2014/main" id="{69F522CD-535B-D940-3382-F092CDAE41CF}"/>
              </a:ext>
            </a:extLst>
          </p:cNvPr>
          <p:cNvSpPr/>
          <p:nvPr/>
        </p:nvSpPr>
        <p:spPr>
          <a:xfrm rot="5400000">
            <a:off x="5726342" y="1167832"/>
            <a:ext cx="154275" cy="405050"/>
          </a:xfrm>
          <a:custGeom>
            <a:avLst/>
            <a:gdLst/>
            <a:ahLst/>
            <a:cxnLst/>
            <a:rect l="l" t="t" r="r" b="b"/>
            <a:pathLst>
              <a:path w="6171" h="16202" extrusionOk="0">
                <a:moveTo>
                  <a:pt x="3192" y="0"/>
                </a:moveTo>
                <a:lnTo>
                  <a:pt x="1" y="16201"/>
                </a:lnTo>
                <a:lnTo>
                  <a:pt x="6171" y="16201"/>
                </a:lnTo>
                <a:lnTo>
                  <a:pt x="319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469;p44">
            <a:extLst>
              <a:ext uri="{FF2B5EF4-FFF2-40B4-BE49-F238E27FC236}">
                <a16:creationId xmlns:a16="http://schemas.microsoft.com/office/drawing/2014/main" id="{6F487B88-7906-5104-26C8-28CE945DF2B8}"/>
              </a:ext>
            </a:extLst>
          </p:cNvPr>
          <p:cNvSpPr txBox="1"/>
          <p:nvPr/>
        </p:nvSpPr>
        <p:spPr>
          <a:xfrm>
            <a:off x="6244476" y="1118198"/>
            <a:ext cx="186924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Best Model</a:t>
            </a:r>
            <a:endParaRPr sz="16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740;p59">
            <a:extLst>
              <a:ext uri="{FF2B5EF4-FFF2-40B4-BE49-F238E27FC236}">
                <a16:creationId xmlns:a16="http://schemas.microsoft.com/office/drawing/2014/main" id="{61AB66B3-0DAB-93A0-BDB6-E2D39FDA23BF}"/>
              </a:ext>
            </a:extLst>
          </p:cNvPr>
          <p:cNvSpPr txBox="1">
            <a:spLocks/>
          </p:cNvSpPr>
          <p:nvPr/>
        </p:nvSpPr>
        <p:spPr>
          <a:xfrm>
            <a:off x="6298470" y="1542906"/>
            <a:ext cx="1869247" cy="9919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35" name="CasellaDiTesto 534">
            <a:extLst>
              <a:ext uri="{FF2B5EF4-FFF2-40B4-BE49-F238E27FC236}">
                <a16:creationId xmlns:a16="http://schemas.microsoft.com/office/drawing/2014/main" id="{BF80BCFE-7445-4B22-AE13-9451C3994E17}"/>
              </a:ext>
            </a:extLst>
          </p:cNvPr>
          <p:cNvSpPr txBox="1"/>
          <p:nvPr/>
        </p:nvSpPr>
        <p:spPr>
          <a:xfrm>
            <a:off x="6298470" y="2118248"/>
            <a:ext cx="2063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Gradient Boosting</a:t>
            </a:r>
          </a:p>
        </p:txBody>
      </p:sp>
      <p:sp>
        <p:nvSpPr>
          <p:cNvPr id="542" name="Google Shape;1044;p66">
            <a:extLst>
              <a:ext uri="{FF2B5EF4-FFF2-40B4-BE49-F238E27FC236}">
                <a16:creationId xmlns:a16="http://schemas.microsoft.com/office/drawing/2014/main" id="{95D2533B-BF6D-6E5D-9415-4B08886AE377}"/>
              </a:ext>
            </a:extLst>
          </p:cNvPr>
          <p:cNvSpPr/>
          <p:nvPr/>
        </p:nvSpPr>
        <p:spPr>
          <a:xfrm rot="5400000">
            <a:off x="3310548" y="1169021"/>
            <a:ext cx="154275" cy="405050"/>
          </a:xfrm>
          <a:custGeom>
            <a:avLst/>
            <a:gdLst/>
            <a:ahLst/>
            <a:cxnLst/>
            <a:rect l="l" t="t" r="r" b="b"/>
            <a:pathLst>
              <a:path w="6171" h="16202" extrusionOk="0">
                <a:moveTo>
                  <a:pt x="3192" y="0"/>
                </a:moveTo>
                <a:lnTo>
                  <a:pt x="1" y="16201"/>
                </a:lnTo>
                <a:lnTo>
                  <a:pt x="6171" y="16201"/>
                </a:lnTo>
                <a:lnTo>
                  <a:pt x="319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740;p59">
            <a:extLst>
              <a:ext uri="{FF2B5EF4-FFF2-40B4-BE49-F238E27FC236}">
                <a16:creationId xmlns:a16="http://schemas.microsoft.com/office/drawing/2014/main" id="{CB56F520-12CB-3F9C-9FD7-3DB261FBAEB1}"/>
              </a:ext>
            </a:extLst>
          </p:cNvPr>
          <p:cNvSpPr txBox="1">
            <a:spLocks/>
          </p:cNvSpPr>
          <p:nvPr/>
        </p:nvSpPr>
        <p:spPr>
          <a:xfrm>
            <a:off x="6298469" y="3164590"/>
            <a:ext cx="1869247" cy="12691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546" name="Immagine 54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FBED24B-FA67-8360-E9CC-A529B96DE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774" y="3238258"/>
            <a:ext cx="1692636" cy="824400"/>
          </a:xfrm>
          <a:prstGeom prst="rect">
            <a:avLst/>
          </a:prstGeom>
        </p:spPr>
      </p:pic>
      <p:sp>
        <p:nvSpPr>
          <p:cNvPr id="547" name="Google Shape;469;p44">
            <a:extLst>
              <a:ext uri="{FF2B5EF4-FFF2-40B4-BE49-F238E27FC236}">
                <a16:creationId xmlns:a16="http://schemas.microsoft.com/office/drawing/2014/main" id="{A1EA97E5-97F1-966F-7961-F9AF3F5A5B3E}"/>
              </a:ext>
            </a:extLst>
          </p:cNvPr>
          <p:cNvSpPr txBox="1"/>
          <p:nvPr/>
        </p:nvSpPr>
        <p:spPr>
          <a:xfrm>
            <a:off x="6879030" y="4059034"/>
            <a:ext cx="72472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0.451</a:t>
            </a:r>
            <a:endParaRPr sz="1600"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469;p44">
            <a:extLst>
              <a:ext uri="{FF2B5EF4-FFF2-40B4-BE49-F238E27FC236}">
                <a16:creationId xmlns:a16="http://schemas.microsoft.com/office/drawing/2014/main" id="{501DCD6D-C216-BC97-BDE0-773BA76F90F9}"/>
              </a:ext>
            </a:extLst>
          </p:cNvPr>
          <p:cNvSpPr txBox="1"/>
          <p:nvPr/>
        </p:nvSpPr>
        <p:spPr>
          <a:xfrm>
            <a:off x="6240800" y="2762680"/>
            <a:ext cx="186924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Threshold</a:t>
            </a:r>
            <a:endParaRPr sz="16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1044;p66">
            <a:extLst>
              <a:ext uri="{FF2B5EF4-FFF2-40B4-BE49-F238E27FC236}">
                <a16:creationId xmlns:a16="http://schemas.microsoft.com/office/drawing/2014/main" id="{9FFE32B3-E60C-A398-9410-A5608B058EED}"/>
              </a:ext>
            </a:extLst>
          </p:cNvPr>
          <p:cNvSpPr/>
          <p:nvPr/>
        </p:nvSpPr>
        <p:spPr>
          <a:xfrm rot="10800000">
            <a:off x="8013441" y="2642768"/>
            <a:ext cx="154275" cy="405050"/>
          </a:xfrm>
          <a:custGeom>
            <a:avLst/>
            <a:gdLst/>
            <a:ahLst/>
            <a:cxnLst/>
            <a:rect l="l" t="t" r="r" b="b"/>
            <a:pathLst>
              <a:path w="6171" h="16202" extrusionOk="0">
                <a:moveTo>
                  <a:pt x="3192" y="0"/>
                </a:moveTo>
                <a:lnTo>
                  <a:pt x="1" y="16201"/>
                </a:lnTo>
                <a:lnTo>
                  <a:pt x="6171" y="16201"/>
                </a:lnTo>
                <a:lnTo>
                  <a:pt x="319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456;p78">
            <a:extLst>
              <a:ext uri="{FF2B5EF4-FFF2-40B4-BE49-F238E27FC236}">
                <a16:creationId xmlns:a16="http://schemas.microsoft.com/office/drawing/2014/main" id="{AF9B565A-AC66-613A-5916-79282BEDDD7A}"/>
              </a:ext>
            </a:extLst>
          </p:cNvPr>
          <p:cNvGrpSpPr/>
          <p:nvPr/>
        </p:nvGrpSpPr>
        <p:grpSpPr>
          <a:xfrm>
            <a:off x="6960881" y="1617986"/>
            <a:ext cx="544421" cy="537871"/>
            <a:chOff x="5049575" y="4993600"/>
            <a:chExt cx="482050" cy="478925"/>
          </a:xfrm>
          <a:solidFill>
            <a:schemeClr val="tx2"/>
          </a:solidFill>
        </p:grpSpPr>
        <p:sp>
          <p:nvSpPr>
            <p:cNvPr id="553" name="Google Shape;5457;p78">
              <a:extLst>
                <a:ext uri="{FF2B5EF4-FFF2-40B4-BE49-F238E27FC236}">
                  <a16:creationId xmlns:a16="http://schemas.microsoft.com/office/drawing/2014/main" id="{08B05A80-DEAD-F104-5F8F-CAB8901352F5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5" name="Google Shape;5458;p78">
              <a:extLst>
                <a:ext uri="{FF2B5EF4-FFF2-40B4-BE49-F238E27FC236}">
                  <a16:creationId xmlns:a16="http://schemas.microsoft.com/office/drawing/2014/main" id="{C3FBCA7E-5F93-64E3-79EB-FFF400F3B657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" name="Google Shape;5459;p78">
              <a:extLst>
                <a:ext uri="{FF2B5EF4-FFF2-40B4-BE49-F238E27FC236}">
                  <a16:creationId xmlns:a16="http://schemas.microsoft.com/office/drawing/2014/main" id="{5EDE1385-FDBD-688E-6DD1-9D2BE199F949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460;p78">
              <a:extLst>
                <a:ext uri="{FF2B5EF4-FFF2-40B4-BE49-F238E27FC236}">
                  <a16:creationId xmlns:a16="http://schemas.microsoft.com/office/drawing/2014/main" id="{38B0EC8A-E34F-A3AE-28EC-681DECC91BFC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61" name="Google Shape;5456;p78">
            <a:extLst>
              <a:ext uri="{FF2B5EF4-FFF2-40B4-BE49-F238E27FC236}">
                <a16:creationId xmlns:a16="http://schemas.microsoft.com/office/drawing/2014/main" id="{3EEF056E-F2C4-89BC-173F-96AA91A874AF}"/>
              </a:ext>
            </a:extLst>
          </p:cNvPr>
          <p:cNvGrpSpPr/>
          <p:nvPr/>
        </p:nvGrpSpPr>
        <p:grpSpPr>
          <a:xfrm>
            <a:off x="868101" y="2900274"/>
            <a:ext cx="225190" cy="240563"/>
            <a:chOff x="5049575" y="4993600"/>
            <a:chExt cx="482050" cy="478925"/>
          </a:xfrm>
          <a:solidFill>
            <a:schemeClr val="accent4"/>
          </a:solidFill>
        </p:grpSpPr>
        <p:sp>
          <p:nvSpPr>
            <p:cNvPr id="562" name="Google Shape;5457;p78">
              <a:extLst>
                <a:ext uri="{FF2B5EF4-FFF2-40B4-BE49-F238E27FC236}">
                  <a16:creationId xmlns:a16="http://schemas.microsoft.com/office/drawing/2014/main" id="{9866A9DA-4B47-1A64-DC27-BB7626147B67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3" name="Google Shape;5458;p78">
              <a:extLst>
                <a:ext uri="{FF2B5EF4-FFF2-40B4-BE49-F238E27FC236}">
                  <a16:creationId xmlns:a16="http://schemas.microsoft.com/office/drawing/2014/main" id="{DE0F7793-E6FF-93D2-816F-D1230D7B9639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4" name="Google Shape;5459;p78">
              <a:extLst>
                <a:ext uri="{FF2B5EF4-FFF2-40B4-BE49-F238E27FC236}">
                  <a16:creationId xmlns:a16="http://schemas.microsoft.com/office/drawing/2014/main" id="{1D086645-8DFB-2F3E-1A9C-504840419B8F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5" name="Google Shape;5460;p78">
              <a:extLst>
                <a:ext uri="{FF2B5EF4-FFF2-40B4-BE49-F238E27FC236}">
                  <a16:creationId xmlns:a16="http://schemas.microsoft.com/office/drawing/2014/main" id="{F04EA3DF-D334-65AE-B0D0-BDC522E0D17A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1841-883D-7513-ECDF-0272EAA8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Provvisorio</a:t>
            </a:r>
            <a:br>
              <a:rPr lang="it-IT" dirty="0"/>
            </a:br>
            <a:r>
              <a:rPr lang="it-IT" dirty="0" err="1"/>
              <a:t>Staked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7650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6"/>
          <p:cNvSpPr txBox="1">
            <a:spLocks noGrp="1"/>
          </p:cNvSpPr>
          <p:nvPr>
            <p:ph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708" name="Google Shape;708;p56"/>
          <p:cNvSpPr txBox="1">
            <a:spLocks noGrp="1"/>
          </p:cNvSpPr>
          <p:nvPr>
            <p:ph type="subTitle" idx="1"/>
          </p:nvPr>
        </p:nvSpPr>
        <p:spPr>
          <a:xfrm>
            <a:off x="1284000" y="33744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Actual use of the developed solution</a:t>
            </a:r>
            <a:endParaRPr dirty="0"/>
          </a:p>
        </p:txBody>
      </p:sp>
      <p:cxnSp>
        <p:nvCxnSpPr>
          <p:cNvPr id="709" name="Google Shape;709;p56"/>
          <p:cNvCxnSpPr/>
          <p:nvPr/>
        </p:nvCxnSpPr>
        <p:spPr>
          <a:xfrm>
            <a:off x="1742400" y="3204725"/>
            <a:ext cx="5659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subTitle" idx="1"/>
          </p:nvPr>
        </p:nvSpPr>
        <p:spPr>
          <a:xfrm>
            <a:off x="1433721" y="1441902"/>
            <a:ext cx="251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</a:t>
            </a:r>
            <a:endParaRPr dirty="0"/>
          </a:p>
        </p:txBody>
      </p:sp>
      <p:sp>
        <p:nvSpPr>
          <p:cNvPr id="401" name="Google Shape;401;p39"/>
          <p:cNvSpPr txBox="1">
            <a:spLocks noGrp="1"/>
          </p:cNvSpPr>
          <p:nvPr>
            <p:ph type="subTitle" idx="7"/>
          </p:nvPr>
        </p:nvSpPr>
        <p:spPr>
          <a:xfrm>
            <a:off x="5191259" y="1422773"/>
            <a:ext cx="251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403" name="Google Shape;40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Tour on </a:t>
            </a:r>
            <a:r>
              <a:rPr lang="en" dirty="0" err="1"/>
              <a:t>Knime</a:t>
            </a:r>
            <a:endParaRPr dirty="0"/>
          </a:p>
        </p:txBody>
      </p:sp>
      <p:sp>
        <p:nvSpPr>
          <p:cNvPr id="404" name="Google Shape;404;p39"/>
          <p:cNvSpPr txBox="1">
            <a:spLocks noGrp="1"/>
          </p:cNvSpPr>
          <p:nvPr>
            <p:ph type="subTitle" idx="2"/>
          </p:nvPr>
        </p:nvSpPr>
        <p:spPr>
          <a:xfrm>
            <a:off x="1262778" y="1885596"/>
            <a:ext cx="305515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 used to show the training phase, and explain the techniques involved in the process</a:t>
            </a:r>
            <a:endParaRPr dirty="0"/>
          </a:p>
        </p:txBody>
      </p:sp>
      <p:sp>
        <p:nvSpPr>
          <p:cNvPr id="405" name="Google Shape;405;p39"/>
          <p:cNvSpPr txBox="1">
            <a:spLocks noGrp="1"/>
          </p:cNvSpPr>
          <p:nvPr>
            <p:ph type="subTitle" idx="3"/>
          </p:nvPr>
        </p:nvSpPr>
        <p:spPr>
          <a:xfrm>
            <a:off x="5181005" y="1881992"/>
            <a:ext cx="251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 built to an actual use of the solution developed in the training phase</a:t>
            </a:r>
            <a:endParaRPr dirty="0"/>
          </a:p>
        </p:txBody>
      </p:sp>
      <p:grpSp>
        <p:nvGrpSpPr>
          <p:cNvPr id="10" name="Google Shape;6440;p81">
            <a:extLst>
              <a:ext uri="{FF2B5EF4-FFF2-40B4-BE49-F238E27FC236}">
                <a16:creationId xmlns:a16="http://schemas.microsoft.com/office/drawing/2014/main" id="{C12738FA-539D-6F28-51D1-51CF47B1755C}"/>
              </a:ext>
            </a:extLst>
          </p:cNvPr>
          <p:cNvGrpSpPr/>
          <p:nvPr/>
        </p:nvGrpSpPr>
        <p:grpSpPr>
          <a:xfrm>
            <a:off x="2506495" y="1103211"/>
            <a:ext cx="366052" cy="356831"/>
            <a:chOff x="-31817400" y="3910025"/>
            <a:chExt cx="301675" cy="294075"/>
          </a:xfrm>
          <a:solidFill>
            <a:schemeClr val="accent4"/>
          </a:solidFill>
        </p:grpSpPr>
        <p:sp>
          <p:nvSpPr>
            <p:cNvPr id="11" name="Google Shape;6441;p81">
              <a:extLst>
                <a:ext uri="{FF2B5EF4-FFF2-40B4-BE49-F238E27FC236}">
                  <a16:creationId xmlns:a16="http://schemas.microsoft.com/office/drawing/2014/main" id="{631D2996-B02E-9759-51C6-2EF16C1B2AF7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42;p81">
              <a:extLst>
                <a:ext uri="{FF2B5EF4-FFF2-40B4-BE49-F238E27FC236}">
                  <a16:creationId xmlns:a16="http://schemas.microsoft.com/office/drawing/2014/main" id="{DAB7E4CC-10C5-E6C1-2DF9-76C6B08D2981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43;p81">
              <a:extLst>
                <a:ext uri="{FF2B5EF4-FFF2-40B4-BE49-F238E27FC236}">
                  <a16:creationId xmlns:a16="http://schemas.microsoft.com/office/drawing/2014/main" id="{8D629B95-EC26-B61B-7C30-AF6562D7ECAC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6164;p80">
            <a:extLst>
              <a:ext uri="{FF2B5EF4-FFF2-40B4-BE49-F238E27FC236}">
                <a16:creationId xmlns:a16="http://schemas.microsoft.com/office/drawing/2014/main" id="{AE23BAC8-3C67-A49E-5657-AF809C954E42}"/>
              </a:ext>
            </a:extLst>
          </p:cNvPr>
          <p:cNvGrpSpPr/>
          <p:nvPr/>
        </p:nvGrpSpPr>
        <p:grpSpPr>
          <a:xfrm>
            <a:off x="6261780" y="1106713"/>
            <a:ext cx="351941" cy="351675"/>
            <a:chOff x="1310075" y="3980250"/>
            <a:chExt cx="297750" cy="297525"/>
          </a:xfrm>
          <a:solidFill>
            <a:schemeClr val="accent4"/>
          </a:solidFill>
        </p:grpSpPr>
        <p:sp>
          <p:nvSpPr>
            <p:cNvPr id="15" name="Google Shape;6165;p80">
              <a:extLst>
                <a:ext uri="{FF2B5EF4-FFF2-40B4-BE49-F238E27FC236}">
                  <a16:creationId xmlns:a16="http://schemas.microsoft.com/office/drawing/2014/main" id="{0A9B8AA4-3E55-CE47-DD2A-C3BB46603E43}"/>
                </a:ext>
              </a:extLst>
            </p:cNvPr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66;p80">
              <a:extLst>
                <a:ext uri="{FF2B5EF4-FFF2-40B4-BE49-F238E27FC236}">
                  <a16:creationId xmlns:a16="http://schemas.microsoft.com/office/drawing/2014/main" id="{A1827D70-A758-8D45-8124-64D41323A3F2}"/>
                </a:ext>
              </a:extLst>
            </p:cNvPr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67;p80">
              <a:extLst>
                <a:ext uri="{FF2B5EF4-FFF2-40B4-BE49-F238E27FC236}">
                  <a16:creationId xmlns:a16="http://schemas.microsoft.com/office/drawing/2014/main" id="{D56128F2-52B6-5E89-A53B-C4B58C0454F3}"/>
                </a:ext>
              </a:extLst>
            </p:cNvPr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68;p80">
              <a:extLst>
                <a:ext uri="{FF2B5EF4-FFF2-40B4-BE49-F238E27FC236}">
                  <a16:creationId xmlns:a16="http://schemas.microsoft.com/office/drawing/2014/main" id="{4060ED36-84CF-4476-22FC-878D8CB35502}"/>
                </a:ext>
              </a:extLst>
            </p:cNvPr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047;p66">
            <a:extLst>
              <a:ext uri="{FF2B5EF4-FFF2-40B4-BE49-F238E27FC236}">
                <a16:creationId xmlns:a16="http://schemas.microsoft.com/office/drawing/2014/main" id="{ECE8CC89-542A-2EE4-054E-29CDA69D666C}"/>
              </a:ext>
            </a:extLst>
          </p:cNvPr>
          <p:cNvGrpSpPr/>
          <p:nvPr/>
        </p:nvGrpSpPr>
        <p:grpSpPr>
          <a:xfrm>
            <a:off x="1692521" y="2857767"/>
            <a:ext cx="1994000" cy="171000"/>
            <a:chOff x="996475" y="4795200"/>
            <a:chExt cx="1994000" cy="171000"/>
          </a:xfrm>
        </p:grpSpPr>
        <p:sp>
          <p:nvSpPr>
            <p:cNvPr id="20" name="Google Shape;1048;p66">
              <a:extLst>
                <a:ext uri="{FF2B5EF4-FFF2-40B4-BE49-F238E27FC236}">
                  <a16:creationId xmlns:a16="http://schemas.microsoft.com/office/drawing/2014/main" id="{DA9002A1-E253-E3E2-5660-28F8EF51E571}"/>
                </a:ext>
              </a:extLst>
            </p:cNvPr>
            <p:cNvSpPr/>
            <p:nvPr/>
          </p:nvSpPr>
          <p:spPr>
            <a:xfrm>
              <a:off x="9964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1" y="0"/>
                    <a:pt x="1" y="1550"/>
                    <a:pt x="1" y="3435"/>
                  </a:cubicBezTo>
                  <a:cubicBezTo>
                    <a:pt x="1" y="5319"/>
                    <a:pt x="1521" y="6839"/>
                    <a:pt x="3405" y="6839"/>
                  </a:cubicBezTo>
                  <a:cubicBezTo>
                    <a:pt x="5290" y="6839"/>
                    <a:pt x="6840" y="5319"/>
                    <a:pt x="6840" y="3435"/>
                  </a:cubicBezTo>
                  <a:cubicBezTo>
                    <a:pt x="6840" y="1550"/>
                    <a:pt x="5290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9;p66">
              <a:extLst>
                <a:ext uri="{FF2B5EF4-FFF2-40B4-BE49-F238E27FC236}">
                  <a16:creationId xmlns:a16="http://schemas.microsoft.com/office/drawing/2014/main" id="{3E07A3AA-7F53-F57C-94A7-DF31FCD69485}"/>
                </a:ext>
              </a:extLst>
            </p:cNvPr>
            <p:cNvSpPr/>
            <p:nvPr/>
          </p:nvSpPr>
          <p:spPr>
            <a:xfrm>
              <a:off x="130045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0;p66">
              <a:extLst>
                <a:ext uri="{FF2B5EF4-FFF2-40B4-BE49-F238E27FC236}">
                  <a16:creationId xmlns:a16="http://schemas.microsoft.com/office/drawing/2014/main" id="{344E65FE-13F6-4042-20EB-7D7CBF173C5A}"/>
                </a:ext>
              </a:extLst>
            </p:cNvPr>
            <p:cNvSpPr/>
            <p:nvPr/>
          </p:nvSpPr>
          <p:spPr>
            <a:xfrm>
              <a:off x="160440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40" y="5319"/>
                    <a:pt x="6840" y="3435"/>
                  </a:cubicBezTo>
                  <a:cubicBezTo>
                    <a:pt x="6840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1;p66">
              <a:extLst>
                <a:ext uri="{FF2B5EF4-FFF2-40B4-BE49-F238E27FC236}">
                  <a16:creationId xmlns:a16="http://schemas.microsoft.com/office/drawing/2014/main" id="{DD17C0D4-B490-0C22-162D-F135E45824EE}"/>
                </a:ext>
              </a:extLst>
            </p:cNvPr>
            <p:cNvSpPr/>
            <p:nvPr/>
          </p:nvSpPr>
          <p:spPr>
            <a:xfrm>
              <a:off x="190835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1" y="0"/>
                    <a:pt x="1" y="1550"/>
                    <a:pt x="1" y="3435"/>
                  </a:cubicBezTo>
                  <a:cubicBezTo>
                    <a:pt x="1" y="5319"/>
                    <a:pt x="1521" y="6839"/>
                    <a:pt x="3405" y="6839"/>
                  </a:cubicBezTo>
                  <a:cubicBezTo>
                    <a:pt x="5290" y="6839"/>
                    <a:pt x="6840" y="5319"/>
                    <a:pt x="6840" y="3435"/>
                  </a:cubicBezTo>
                  <a:cubicBezTo>
                    <a:pt x="6840" y="1550"/>
                    <a:pt x="5290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2;p66">
              <a:extLst>
                <a:ext uri="{FF2B5EF4-FFF2-40B4-BE49-F238E27FC236}">
                  <a16:creationId xmlns:a16="http://schemas.microsoft.com/office/drawing/2014/main" id="{610661AA-B28F-3EEE-5EB8-77192BCE9C5C}"/>
                </a:ext>
              </a:extLst>
            </p:cNvPr>
            <p:cNvSpPr/>
            <p:nvPr/>
          </p:nvSpPr>
          <p:spPr>
            <a:xfrm>
              <a:off x="221232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4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4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3;p66">
              <a:extLst>
                <a:ext uri="{FF2B5EF4-FFF2-40B4-BE49-F238E27FC236}">
                  <a16:creationId xmlns:a16="http://schemas.microsoft.com/office/drawing/2014/main" id="{F4A3C86A-113C-D3F6-69BE-257DF6836D6A}"/>
                </a:ext>
              </a:extLst>
            </p:cNvPr>
            <p:cNvSpPr/>
            <p:nvPr/>
          </p:nvSpPr>
          <p:spPr>
            <a:xfrm>
              <a:off x="25162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4;p66">
              <a:extLst>
                <a:ext uri="{FF2B5EF4-FFF2-40B4-BE49-F238E27FC236}">
                  <a16:creationId xmlns:a16="http://schemas.microsoft.com/office/drawing/2014/main" id="{4AFDABB0-52C0-299A-B54C-139B5E4CF3D2}"/>
                </a:ext>
              </a:extLst>
            </p:cNvPr>
            <p:cNvSpPr/>
            <p:nvPr/>
          </p:nvSpPr>
          <p:spPr>
            <a:xfrm>
              <a:off x="28194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35" y="0"/>
                  </a:moveTo>
                  <a:cubicBezTo>
                    <a:pt x="1550" y="0"/>
                    <a:pt x="0" y="1550"/>
                    <a:pt x="0" y="3435"/>
                  </a:cubicBezTo>
                  <a:cubicBezTo>
                    <a:pt x="0" y="5319"/>
                    <a:pt x="1550" y="6839"/>
                    <a:pt x="3435" y="6839"/>
                  </a:cubicBezTo>
                  <a:cubicBezTo>
                    <a:pt x="5319" y="6839"/>
                    <a:pt x="6839" y="5319"/>
                    <a:pt x="6839" y="3435"/>
                  </a:cubicBezTo>
                  <a:cubicBezTo>
                    <a:pt x="6839" y="1550"/>
                    <a:pt x="5319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047;p66">
            <a:extLst>
              <a:ext uri="{FF2B5EF4-FFF2-40B4-BE49-F238E27FC236}">
                <a16:creationId xmlns:a16="http://schemas.microsoft.com/office/drawing/2014/main" id="{31546428-33DF-0820-BD18-20C408AEBC2C}"/>
              </a:ext>
            </a:extLst>
          </p:cNvPr>
          <p:cNvGrpSpPr/>
          <p:nvPr/>
        </p:nvGrpSpPr>
        <p:grpSpPr>
          <a:xfrm>
            <a:off x="5450059" y="2857767"/>
            <a:ext cx="1994000" cy="171000"/>
            <a:chOff x="996475" y="4795200"/>
            <a:chExt cx="1994000" cy="171000"/>
          </a:xfrm>
        </p:grpSpPr>
        <p:sp>
          <p:nvSpPr>
            <p:cNvPr id="28" name="Google Shape;1048;p66">
              <a:extLst>
                <a:ext uri="{FF2B5EF4-FFF2-40B4-BE49-F238E27FC236}">
                  <a16:creationId xmlns:a16="http://schemas.microsoft.com/office/drawing/2014/main" id="{6A2643FD-41DB-F53C-5986-72A219DED265}"/>
                </a:ext>
              </a:extLst>
            </p:cNvPr>
            <p:cNvSpPr/>
            <p:nvPr/>
          </p:nvSpPr>
          <p:spPr>
            <a:xfrm>
              <a:off x="9964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1" y="0"/>
                    <a:pt x="1" y="1550"/>
                    <a:pt x="1" y="3435"/>
                  </a:cubicBezTo>
                  <a:cubicBezTo>
                    <a:pt x="1" y="5319"/>
                    <a:pt x="1521" y="6839"/>
                    <a:pt x="3405" y="6839"/>
                  </a:cubicBezTo>
                  <a:cubicBezTo>
                    <a:pt x="5290" y="6839"/>
                    <a:pt x="6840" y="5319"/>
                    <a:pt x="6840" y="3435"/>
                  </a:cubicBezTo>
                  <a:cubicBezTo>
                    <a:pt x="6840" y="1550"/>
                    <a:pt x="5290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9;p66">
              <a:extLst>
                <a:ext uri="{FF2B5EF4-FFF2-40B4-BE49-F238E27FC236}">
                  <a16:creationId xmlns:a16="http://schemas.microsoft.com/office/drawing/2014/main" id="{496F2309-1D6B-E0FF-BE46-C9827BD88980}"/>
                </a:ext>
              </a:extLst>
            </p:cNvPr>
            <p:cNvSpPr/>
            <p:nvPr/>
          </p:nvSpPr>
          <p:spPr>
            <a:xfrm>
              <a:off x="130045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0;p66">
              <a:extLst>
                <a:ext uri="{FF2B5EF4-FFF2-40B4-BE49-F238E27FC236}">
                  <a16:creationId xmlns:a16="http://schemas.microsoft.com/office/drawing/2014/main" id="{18B7F144-AF23-3228-9CFD-C6A6A66B84E5}"/>
                </a:ext>
              </a:extLst>
            </p:cNvPr>
            <p:cNvSpPr/>
            <p:nvPr/>
          </p:nvSpPr>
          <p:spPr>
            <a:xfrm>
              <a:off x="160440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40" y="5319"/>
                    <a:pt x="6840" y="3435"/>
                  </a:cubicBezTo>
                  <a:cubicBezTo>
                    <a:pt x="6840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1;p66">
              <a:extLst>
                <a:ext uri="{FF2B5EF4-FFF2-40B4-BE49-F238E27FC236}">
                  <a16:creationId xmlns:a16="http://schemas.microsoft.com/office/drawing/2014/main" id="{D76190EE-6386-93B1-9A85-3516AA868EED}"/>
                </a:ext>
              </a:extLst>
            </p:cNvPr>
            <p:cNvSpPr/>
            <p:nvPr/>
          </p:nvSpPr>
          <p:spPr>
            <a:xfrm>
              <a:off x="190835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1" y="0"/>
                    <a:pt x="1" y="1550"/>
                    <a:pt x="1" y="3435"/>
                  </a:cubicBezTo>
                  <a:cubicBezTo>
                    <a:pt x="1" y="5319"/>
                    <a:pt x="1521" y="6839"/>
                    <a:pt x="3405" y="6839"/>
                  </a:cubicBezTo>
                  <a:cubicBezTo>
                    <a:pt x="5290" y="6839"/>
                    <a:pt x="6840" y="5319"/>
                    <a:pt x="6840" y="3435"/>
                  </a:cubicBezTo>
                  <a:cubicBezTo>
                    <a:pt x="6840" y="1550"/>
                    <a:pt x="5290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2;p66">
              <a:extLst>
                <a:ext uri="{FF2B5EF4-FFF2-40B4-BE49-F238E27FC236}">
                  <a16:creationId xmlns:a16="http://schemas.microsoft.com/office/drawing/2014/main" id="{EEA80F60-EDE3-B9C8-E2CD-58CED79E0586}"/>
                </a:ext>
              </a:extLst>
            </p:cNvPr>
            <p:cNvSpPr/>
            <p:nvPr/>
          </p:nvSpPr>
          <p:spPr>
            <a:xfrm>
              <a:off x="221232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4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4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3;p66">
              <a:extLst>
                <a:ext uri="{FF2B5EF4-FFF2-40B4-BE49-F238E27FC236}">
                  <a16:creationId xmlns:a16="http://schemas.microsoft.com/office/drawing/2014/main" id="{9AE72ABC-9FF1-5DAE-D707-6E6A07EBC7BA}"/>
                </a:ext>
              </a:extLst>
            </p:cNvPr>
            <p:cNvSpPr/>
            <p:nvPr/>
          </p:nvSpPr>
          <p:spPr>
            <a:xfrm>
              <a:off x="25162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54;p66">
              <a:extLst>
                <a:ext uri="{FF2B5EF4-FFF2-40B4-BE49-F238E27FC236}">
                  <a16:creationId xmlns:a16="http://schemas.microsoft.com/office/drawing/2014/main" id="{1D9BD024-EE15-9122-7F67-F8524EB78430}"/>
                </a:ext>
              </a:extLst>
            </p:cNvPr>
            <p:cNvSpPr/>
            <p:nvPr/>
          </p:nvSpPr>
          <p:spPr>
            <a:xfrm>
              <a:off x="28194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35" y="0"/>
                  </a:moveTo>
                  <a:cubicBezTo>
                    <a:pt x="1550" y="0"/>
                    <a:pt x="0" y="1550"/>
                    <a:pt x="0" y="3435"/>
                  </a:cubicBezTo>
                  <a:cubicBezTo>
                    <a:pt x="0" y="5319"/>
                    <a:pt x="1550" y="6839"/>
                    <a:pt x="3435" y="6839"/>
                  </a:cubicBezTo>
                  <a:cubicBezTo>
                    <a:pt x="5319" y="6839"/>
                    <a:pt x="6839" y="5319"/>
                    <a:pt x="6839" y="3435"/>
                  </a:cubicBezTo>
                  <a:cubicBezTo>
                    <a:pt x="6839" y="1550"/>
                    <a:pt x="5319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magine 1" descr="Immagine che contiene logo&#10;&#10;Descrizione generata automaticamente">
            <a:extLst>
              <a:ext uri="{FF2B5EF4-FFF2-40B4-BE49-F238E27FC236}">
                <a16:creationId xmlns:a16="http://schemas.microsoft.com/office/drawing/2014/main" id="{D0EFDE13-63B2-B707-67F9-CEECF9FDE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229" y="3028767"/>
            <a:ext cx="1165541" cy="100880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1841-883D-7513-ECDF-0272EAA8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Provvisorio</a:t>
            </a:r>
            <a:br>
              <a:rPr lang="it-IT" dirty="0"/>
            </a:br>
            <a:r>
              <a:rPr lang="it-IT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12918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1841-883D-7513-ECDF-0272EAA8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Provvisorio</a:t>
            </a:r>
            <a:br>
              <a:rPr lang="it-IT" dirty="0"/>
            </a:br>
            <a:r>
              <a:rPr lang="it-IT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143492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"/>
          <p:cNvSpPr txBox="1">
            <a:spLocks noGrp="1"/>
          </p:cNvSpPr>
          <p:nvPr>
            <p:ph type="subTitle" idx="7"/>
          </p:nvPr>
        </p:nvSpPr>
        <p:spPr>
          <a:xfrm>
            <a:off x="596643" y="1974214"/>
            <a:ext cx="2558412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Better Model Selection</a:t>
            </a:r>
            <a:endParaRPr dirty="0"/>
          </a:p>
        </p:txBody>
      </p:sp>
      <p:sp>
        <p:nvSpPr>
          <p:cNvPr id="635" name="Google Shape;635;p53"/>
          <p:cNvSpPr txBox="1">
            <a:spLocks noGrp="1"/>
          </p:cNvSpPr>
          <p:nvPr>
            <p:ph type="subTitle" idx="9"/>
          </p:nvPr>
        </p:nvSpPr>
        <p:spPr>
          <a:xfrm>
            <a:off x="5988947" y="1995257"/>
            <a:ext cx="2329069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Optimization</a:t>
            </a:r>
            <a:endParaRPr dirty="0"/>
          </a:p>
        </p:txBody>
      </p:sp>
      <p:sp>
        <p:nvSpPr>
          <p:cNvPr id="636" name="Google Shape;636;p53"/>
          <p:cNvSpPr txBox="1">
            <a:spLocks noGrp="1"/>
          </p:cNvSpPr>
          <p:nvPr>
            <p:ph type="subTitle" idx="14"/>
          </p:nvPr>
        </p:nvSpPr>
        <p:spPr>
          <a:xfrm>
            <a:off x="3387236" y="3586822"/>
            <a:ext cx="2399171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Explainability</a:t>
            </a:r>
            <a:endParaRPr dirty="0"/>
          </a:p>
        </p:txBody>
      </p:sp>
      <p:sp>
        <p:nvSpPr>
          <p:cNvPr id="637" name="Google Shape;637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</a:t>
            </a:r>
            <a:endParaRPr dirty="0"/>
          </a:p>
        </p:txBody>
      </p:sp>
      <p:sp>
        <p:nvSpPr>
          <p:cNvPr id="639" name="Google Shape;639;p53"/>
          <p:cNvSpPr txBox="1">
            <a:spLocks noGrp="1"/>
          </p:cNvSpPr>
          <p:nvPr>
            <p:ph type="subTitle" idx="5"/>
          </p:nvPr>
        </p:nvSpPr>
        <p:spPr>
          <a:xfrm>
            <a:off x="3169866" y="4102385"/>
            <a:ext cx="2804267" cy="804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ko-KR" dirty="0"/>
              <a:t>AI </a:t>
            </a:r>
            <a:r>
              <a:rPr lang="it-IT" altLang="ko-KR" dirty="0" err="1"/>
              <a:t>where</a:t>
            </a:r>
            <a:r>
              <a:rPr lang="it-IT" altLang="ko-KR" dirty="0"/>
              <a:t> </a:t>
            </a:r>
            <a:r>
              <a:rPr lang="it-IT" altLang="ko-KR" dirty="0" err="1"/>
              <a:t>humans</a:t>
            </a:r>
            <a:r>
              <a:rPr lang="it-IT" altLang="ko-KR" dirty="0"/>
              <a:t> can </a:t>
            </a:r>
            <a:r>
              <a:rPr lang="it-IT" altLang="ko-KR" dirty="0" err="1"/>
              <a:t>understand</a:t>
            </a:r>
            <a:r>
              <a:rPr lang="it-IT" altLang="ko-KR" dirty="0"/>
              <a:t> or </a:t>
            </a:r>
            <a:r>
              <a:rPr lang="it-IT" altLang="ko-KR" dirty="0" err="1"/>
              <a:t>predictions</a:t>
            </a:r>
            <a:r>
              <a:rPr lang="it-IT" altLang="ko-KR" dirty="0"/>
              <a:t> made by the AI.</a:t>
            </a:r>
            <a:endParaRPr lang="ko-KR" altLang="it-IT" dirty="0"/>
          </a:p>
        </p:txBody>
      </p:sp>
      <p:sp>
        <p:nvSpPr>
          <p:cNvPr id="640" name="Google Shape;640;p53"/>
          <p:cNvSpPr txBox="1">
            <a:spLocks noGrp="1"/>
          </p:cNvSpPr>
          <p:nvPr>
            <p:ph type="subTitle" idx="1"/>
          </p:nvPr>
        </p:nvSpPr>
        <p:spPr>
          <a:xfrm>
            <a:off x="842040" y="2405167"/>
            <a:ext cx="2091000" cy="983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Specific</a:t>
            </a:r>
            <a:r>
              <a:rPr lang="it-IT" dirty="0"/>
              <a:t> model </a:t>
            </a:r>
            <a:r>
              <a:rPr lang="it-IT" dirty="0" err="1"/>
              <a:t>selection</a:t>
            </a:r>
            <a:r>
              <a:rPr lang="it-IT" dirty="0"/>
              <a:t> for models can </a:t>
            </a:r>
            <a:r>
              <a:rPr lang="it-IT" dirty="0" err="1"/>
              <a:t>increase</a:t>
            </a:r>
            <a:r>
              <a:rPr lang="it-IT" dirty="0"/>
              <a:t> performance</a:t>
            </a:r>
            <a:endParaRPr dirty="0"/>
          </a:p>
        </p:txBody>
      </p:sp>
      <p:sp>
        <p:nvSpPr>
          <p:cNvPr id="642" name="Google Shape;642;p53"/>
          <p:cNvSpPr txBox="1">
            <a:spLocks noGrp="1"/>
          </p:cNvSpPr>
          <p:nvPr>
            <p:ph type="subTitle" idx="3"/>
          </p:nvPr>
        </p:nvSpPr>
        <p:spPr>
          <a:xfrm>
            <a:off x="6210961" y="2404096"/>
            <a:ext cx="2086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is not the best option to find the best performance</a:t>
            </a:r>
            <a:endParaRPr dirty="0"/>
          </a:p>
        </p:txBody>
      </p:sp>
      <p:grpSp>
        <p:nvGrpSpPr>
          <p:cNvPr id="14" name="Google Shape;999;p65">
            <a:extLst>
              <a:ext uri="{FF2B5EF4-FFF2-40B4-BE49-F238E27FC236}">
                <a16:creationId xmlns:a16="http://schemas.microsoft.com/office/drawing/2014/main" id="{EA207EE1-83E2-34B6-D937-34483C812177}"/>
              </a:ext>
            </a:extLst>
          </p:cNvPr>
          <p:cNvGrpSpPr/>
          <p:nvPr/>
        </p:nvGrpSpPr>
        <p:grpSpPr>
          <a:xfrm>
            <a:off x="1734097" y="1193305"/>
            <a:ext cx="306886" cy="475659"/>
            <a:chOff x="990843" y="3442414"/>
            <a:chExt cx="306886" cy="475659"/>
          </a:xfrm>
        </p:grpSpPr>
        <p:sp>
          <p:nvSpPr>
            <p:cNvPr id="15" name="Google Shape;1000;p65">
              <a:extLst>
                <a:ext uri="{FF2B5EF4-FFF2-40B4-BE49-F238E27FC236}">
                  <a16:creationId xmlns:a16="http://schemas.microsoft.com/office/drawing/2014/main" id="{A3C0FDB9-6B58-5B6A-5E6F-99B3239A3418}"/>
                </a:ext>
              </a:extLst>
            </p:cNvPr>
            <p:cNvSpPr/>
            <p:nvPr/>
          </p:nvSpPr>
          <p:spPr>
            <a:xfrm>
              <a:off x="1000586" y="3693458"/>
              <a:ext cx="292941" cy="224616"/>
            </a:xfrm>
            <a:custGeom>
              <a:avLst/>
              <a:gdLst/>
              <a:ahLst/>
              <a:cxnLst/>
              <a:rect l="l" t="t" r="r" b="b"/>
              <a:pathLst>
                <a:path w="9411" h="7216" extrusionOk="0">
                  <a:moveTo>
                    <a:pt x="1" y="1"/>
                  </a:moveTo>
                  <a:lnTo>
                    <a:pt x="2913" y="3137"/>
                  </a:lnTo>
                  <a:lnTo>
                    <a:pt x="2913" y="6050"/>
                  </a:lnTo>
                  <a:lnTo>
                    <a:pt x="6498" y="7215"/>
                  </a:lnTo>
                  <a:lnTo>
                    <a:pt x="6498" y="3137"/>
                  </a:lnTo>
                  <a:lnTo>
                    <a:pt x="9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1;p65">
              <a:extLst>
                <a:ext uri="{FF2B5EF4-FFF2-40B4-BE49-F238E27FC236}">
                  <a16:creationId xmlns:a16="http://schemas.microsoft.com/office/drawing/2014/main" id="{3961CBAA-FE01-9DCB-66AD-F68573D82F1A}"/>
                </a:ext>
              </a:extLst>
            </p:cNvPr>
            <p:cNvSpPr/>
            <p:nvPr/>
          </p:nvSpPr>
          <p:spPr>
            <a:xfrm>
              <a:off x="990843" y="3609787"/>
              <a:ext cx="306886" cy="55812"/>
            </a:xfrm>
            <a:custGeom>
              <a:avLst/>
              <a:gdLst/>
              <a:ahLst/>
              <a:cxnLst/>
              <a:rect l="l" t="t" r="r" b="b"/>
              <a:pathLst>
                <a:path w="9859" h="1793" extrusionOk="0">
                  <a:moveTo>
                    <a:pt x="0" y="0"/>
                  </a:moveTo>
                  <a:lnTo>
                    <a:pt x="0" y="1793"/>
                  </a:lnTo>
                  <a:lnTo>
                    <a:pt x="9858" y="1793"/>
                  </a:lnTo>
                  <a:lnTo>
                    <a:pt x="9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2;p65">
              <a:extLst>
                <a:ext uri="{FF2B5EF4-FFF2-40B4-BE49-F238E27FC236}">
                  <a16:creationId xmlns:a16="http://schemas.microsoft.com/office/drawing/2014/main" id="{430EC64A-495F-5280-7044-121285BECB0D}"/>
                </a:ext>
              </a:extLst>
            </p:cNvPr>
            <p:cNvSpPr/>
            <p:nvPr/>
          </p:nvSpPr>
          <p:spPr>
            <a:xfrm>
              <a:off x="1095432" y="3553975"/>
              <a:ext cx="27921" cy="27921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1" y="1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3;p65">
              <a:extLst>
                <a:ext uri="{FF2B5EF4-FFF2-40B4-BE49-F238E27FC236}">
                  <a16:creationId xmlns:a16="http://schemas.microsoft.com/office/drawing/2014/main" id="{A14BCD98-54B7-65E1-8F13-4DEEEE3E5761}"/>
                </a:ext>
              </a:extLst>
            </p:cNvPr>
            <p:cNvSpPr/>
            <p:nvPr/>
          </p:nvSpPr>
          <p:spPr>
            <a:xfrm>
              <a:off x="1165189" y="3553975"/>
              <a:ext cx="27921" cy="27921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0" y="1"/>
                  </a:moveTo>
                  <a:lnTo>
                    <a:pt x="0" y="897"/>
                  </a:lnTo>
                  <a:lnTo>
                    <a:pt x="896" y="897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04;p65">
              <a:extLst>
                <a:ext uri="{FF2B5EF4-FFF2-40B4-BE49-F238E27FC236}">
                  <a16:creationId xmlns:a16="http://schemas.microsoft.com/office/drawing/2014/main" id="{40EA3D15-824A-4812-CF52-A5E595673793}"/>
                </a:ext>
              </a:extLst>
            </p:cNvPr>
            <p:cNvSpPr/>
            <p:nvPr/>
          </p:nvSpPr>
          <p:spPr>
            <a:xfrm>
              <a:off x="1095432" y="3442414"/>
              <a:ext cx="27921" cy="27921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1" y="0"/>
                  </a:moveTo>
                  <a:lnTo>
                    <a:pt x="1" y="896"/>
                  </a:lnTo>
                  <a:lnTo>
                    <a:pt x="897" y="896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05;p65">
              <a:extLst>
                <a:ext uri="{FF2B5EF4-FFF2-40B4-BE49-F238E27FC236}">
                  <a16:creationId xmlns:a16="http://schemas.microsoft.com/office/drawing/2014/main" id="{8133E4BC-8AB0-6CE1-89F8-C347F707683A}"/>
                </a:ext>
              </a:extLst>
            </p:cNvPr>
            <p:cNvSpPr/>
            <p:nvPr/>
          </p:nvSpPr>
          <p:spPr>
            <a:xfrm>
              <a:off x="1025706" y="3442414"/>
              <a:ext cx="27921" cy="27921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0" y="0"/>
                  </a:moveTo>
                  <a:lnTo>
                    <a:pt x="0" y="896"/>
                  </a:lnTo>
                  <a:lnTo>
                    <a:pt x="896" y="896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6;p65">
              <a:extLst>
                <a:ext uri="{FF2B5EF4-FFF2-40B4-BE49-F238E27FC236}">
                  <a16:creationId xmlns:a16="http://schemas.microsoft.com/office/drawing/2014/main" id="{EFA13AA6-B7C7-F70F-32F5-DA93CE996465}"/>
                </a:ext>
              </a:extLst>
            </p:cNvPr>
            <p:cNvSpPr/>
            <p:nvPr/>
          </p:nvSpPr>
          <p:spPr>
            <a:xfrm>
              <a:off x="1165189" y="3442414"/>
              <a:ext cx="27921" cy="27921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0" y="0"/>
                  </a:moveTo>
                  <a:lnTo>
                    <a:pt x="0" y="896"/>
                  </a:lnTo>
                  <a:lnTo>
                    <a:pt x="896" y="896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07;p65">
              <a:extLst>
                <a:ext uri="{FF2B5EF4-FFF2-40B4-BE49-F238E27FC236}">
                  <a16:creationId xmlns:a16="http://schemas.microsoft.com/office/drawing/2014/main" id="{70E1031C-009E-CAC9-13F8-423DC6ABB3C2}"/>
                </a:ext>
              </a:extLst>
            </p:cNvPr>
            <p:cNvSpPr/>
            <p:nvPr/>
          </p:nvSpPr>
          <p:spPr>
            <a:xfrm>
              <a:off x="1234914" y="3442414"/>
              <a:ext cx="27921" cy="27921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1" y="0"/>
                  </a:moveTo>
                  <a:lnTo>
                    <a:pt x="1" y="896"/>
                  </a:lnTo>
                  <a:lnTo>
                    <a:pt x="897" y="896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8;p65">
              <a:extLst>
                <a:ext uri="{FF2B5EF4-FFF2-40B4-BE49-F238E27FC236}">
                  <a16:creationId xmlns:a16="http://schemas.microsoft.com/office/drawing/2014/main" id="{B6DD69DA-11D9-8DD9-5713-E22F851E2B83}"/>
                </a:ext>
              </a:extLst>
            </p:cNvPr>
            <p:cNvSpPr/>
            <p:nvPr/>
          </p:nvSpPr>
          <p:spPr>
            <a:xfrm>
              <a:off x="1060569" y="3498195"/>
              <a:ext cx="27921" cy="27921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09;p65">
              <a:extLst>
                <a:ext uri="{FF2B5EF4-FFF2-40B4-BE49-F238E27FC236}">
                  <a16:creationId xmlns:a16="http://schemas.microsoft.com/office/drawing/2014/main" id="{3764851F-5D2B-2408-AD57-E0E331D2F9BD}"/>
                </a:ext>
              </a:extLst>
            </p:cNvPr>
            <p:cNvSpPr/>
            <p:nvPr/>
          </p:nvSpPr>
          <p:spPr>
            <a:xfrm>
              <a:off x="1130295" y="3498195"/>
              <a:ext cx="27952" cy="27921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10;p65">
              <a:extLst>
                <a:ext uri="{FF2B5EF4-FFF2-40B4-BE49-F238E27FC236}">
                  <a16:creationId xmlns:a16="http://schemas.microsoft.com/office/drawing/2014/main" id="{96D5978F-9033-D0FF-EBBB-B72017A88F8C}"/>
                </a:ext>
              </a:extLst>
            </p:cNvPr>
            <p:cNvSpPr/>
            <p:nvPr/>
          </p:nvSpPr>
          <p:spPr>
            <a:xfrm>
              <a:off x="1200051" y="3498195"/>
              <a:ext cx="27921" cy="27921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7013;p82">
            <a:extLst>
              <a:ext uri="{FF2B5EF4-FFF2-40B4-BE49-F238E27FC236}">
                <a16:creationId xmlns:a16="http://schemas.microsoft.com/office/drawing/2014/main" id="{6914CD34-118E-04D3-6F64-5AC23441EBE4}"/>
              </a:ext>
            </a:extLst>
          </p:cNvPr>
          <p:cNvGrpSpPr/>
          <p:nvPr/>
        </p:nvGrpSpPr>
        <p:grpSpPr>
          <a:xfrm>
            <a:off x="7003424" y="1193305"/>
            <a:ext cx="406479" cy="413883"/>
            <a:chOff x="-50134375" y="3183175"/>
            <a:chExt cx="300100" cy="300100"/>
          </a:xfrm>
          <a:solidFill>
            <a:schemeClr val="accent4"/>
          </a:solidFill>
        </p:grpSpPr>
        <p:sp>
          <p:nvSpPr>
            <p:cNvPr id="27" name="Google Shape;7014;p82">
              <a:extLst>
                <a:ext uri="{FF2B5EF4-FFF2-40B4-BE49-F238E27FC236}">
                  <a16:creationId xmlns:a16="http://schemas.microsoft.com/office/drawing/2014/main" id="{0694BB2D-4FB0-6320-5B23-0B89270FEE3B}"/>
                </a:ext>
              </a:extLst>
            </p:cNvPr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15;p82">
              <a:extLst>
                <a:ext uri="{FF2B5EF4-FFF2-40B4-BE49-F238E27FC236}">
                  <a16:creationId xmlns:a16="http://schemas.microsoft.com/office/drawing/2014/main" id="{386AEE73-B0A8-0F56-665C-6B56CBF1918A}"/>
                </a:ext>
              </a:extLst>
            </p:cNvPr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16;p82">
              <a:extLst>
                <a:ext uri="{FF2B5EF4-FFF2-40B4-BE49-F238E27FC236}">
                  <a16:creationId xmlns:a16="http://schemas.microsoft.com/office/drawing/2014/main" id="{38C71FD0-96FC-7BDA-A3ED-B463AB7384C1}"/>
                </a:ext>
              </a:extLst>
            </p:cNvPr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17;p82">
              <a:extLst>
                <a:ext uri="{FF2B5EF4-FFF2-40B4-BE49-F238E27FC236}">
                  <a16:creationId xmlns:a16="http://schemas.microsoft.com/office/drawing/2014/main" id="{68BB2CC6-A90A-2753-8D6E-71A428BC3CE6}"/>
                </a:ext>
              </a:extLst>
            </p:cNvPr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18;p82">
              <a:extLst>
                <a:ext uri="{FF2B5EF4-FFF2-40B4-BE49-F238E27FC236}">
                  <a16:creationId xmlns:a16="http://schemas.microsoft.com/office/drawing/2014/main" id="{69D32EF9-12F0-ED4E-3D8E-C4D9C1FF3B0C}"/>
                </a:ext>
              </a:extLst>
            </p:cNvPr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019;p82">
              <a:extLst>
                <a:ext uri="{FF2B5EF4-FFF2-40B4-BE49-F238E27FC236}">
                  <a16:creationId xmlns:a16="http://schemas.microsoft.com/office/drawing/2014/main" id="{162FAAC5-F9FD-0F99-03D1-5D55A332BE2D}"/>
                </a:ext>
              </a:extLst>
            </p:cNvPr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020;p82">
              <a:extLst>
                <a:ext uri="{FF2B5EF4-FFF2-40B4-BE49-F238E27FC236}">
                  <a16:creationId xmlns:a16="http://schemas.microsoft.com/office/drawing/2014/main" id="{F215E2D7-0E0E-C2E3-B85A-CFB823179A94}"/>
                </a:ext>
              </a:extLst>
            </p:cNvPr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021;p82">
              <a:extLst>
                <a:ext uri="{FF2B5EF4-FFF2-40B4-BE49-F238E27FC236}">
                  <a16:creationId xmlns:a16="http://schemas.microsoft.com/office/drawing/2014/main" id="{FB15ACB0-1EA5-0A63-4653-2FDD177F7931}"/>
                </a:ext>
              </a:extLst>
            </p:cNvPr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022;p82">
              <a:extLst>
                <a:ext uri="{FF2B5EF4-FFF2-40B4-BE49-F238E27FC236}">
                  <a16:creationId xmlns:a16="http://schemas.microsoft.com/office/drawing/2014/main" id="{EEC2B721-32C2-54DC-5888-CC8FF276111F}"/>
                </a:ext>
              </a:extLst>
            </p:cNvPr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23;p82">
              <a:extLst>
                <a:ext uri="{FF2B5EF4-FFF2-40B4-BE49-F238E27FC236}">
                  <a16:creationId xmlns:a16="http://schemas.microsoft.com/office/drawing/2014/main" id="{351D2404-0716-8585-76BD-414FE9D0EA08}"/>
                </a:ext>
              </a:extLst>
            </p:cNvPr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7062;p82">
            <a:extLst>
              <a:ext uri="{FF2B5EF4-FFF2-40B4-BE49-F238E27FC236}">
                <a16:creationId xmlns:a16="http://schemas.microsoft.com/office/drawing/2014/main" id="{A8B43BBA-4B76-46E0-0D72-F3385E6F1B8C}"/>
              </a:ext>
            </a:extLst>
          </p:cNvPr>
          <p:cNvGrpSpPr/>
          <p:nvPr/>
        </p:nvGrpSpPr>
        <p:grpSpPr>
          <a:xfrm>
            <a:off x="4346093" y="3190972"/>
            <a:ext cx="451812" cy="395372"/>
            <a:chOff x="-46422300" y="3936925"/>
            <a:chExt cx="320575" cy="302475"/>
          </a:xfrm>
          <a:solidFill>
            <a:schemeClr val="accent4"/>
          </a:solidFill>
        </p:grpSpPr>
        <p:sp>
          <p:nvSpPr>
            <p:cNvPr id="38" name="Google Shape;7063;p82">
              <a:extLst>
                <a:ext uri="{FF2B5EF4-FFF2-40B4-BE49-F238E27FC236}">
                  <a16:creationId xmlns:a16="http://schemas.microsoft.com/office/drawing/2014/main" id="{51A931BC-E75D-7C92-D5EC-E323451D9379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64;p82">
              <a:extLst>
                <a:ext uri="{FF2B5EF4-FFF2-40B4-BE49-F238E27FC236}">
                  <a16:creationId xmlns:a16="http://schemas.microsoft.com/office/drawing/2014/main" id="{1F358CF7-0988-69E6-9203-3795F5250FF5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persona, orologio, dispositivo&#10;&#10;Descrizione generata automaticamente">
            <a:extLst>
              <a:ext uri="{FF2B5EF4-FFF2-40B4-BE49-F238E27FC236}">
                <a16:creationId xmlns:a16="http://schemas.microsoft.com/office/drawing/2014/main" id="{FA2D4E7D-F7EA-9C62-4EFA-A4A9498FF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90" r="27338"/>
          <a:stretch/>
        </p:blipFill>
        <p:spPr>
          <a:xfrm>
            <a:off x="4463675" y="0"/>
            <a:ext cx="4680325" cy="5143500"/>
          </a:xfrm>
          <a:prstGeom prst="rect">
            <a:avLst/>
          </a:prstGeom>
        </p:spPr>
      </p:pic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720000" y="2397075"/>
            <a:ext cx="3058500" cy="9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Project Goals</a:t>
            </a:r>
            <a:endParaRPr sz="4800" dirty="0"/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 idx="2"/>
          </p:nvPr>
        </p:nvSpPr>
        <p:spPr>
          <a:xfrm>
            <a:off x="720000" y="1337825"/>
            <a:ext cx="1072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35"/>
          <p:cNvSpPr txBox="1">
            <a:spLocks noGrp="1"/>
          </p:cNvSpPr>
          <p:nvPr>
            <p:ph type="subTitle" idx="1"/>
          </p:nvPr>
        </p:nvSpPr>
        <p:spPr>
          <a:xfrm>
            <a:off x="720000" y="3894491"/>
            <a:ext cx="30585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Effective</a:t>
            </a:r>
            <a:r>
              <a:rPr lang="it-IT" dirty="0"/>
              <a:t> </a:t>
            </a:r>
            <a:r>
              <a:rPr lang="it-IT" dirty="0" err="1"/>
              <a:t>diagnosis</a:t>
            </a:r>
            <a:r>
              <a:rPr lang="it-IT" dirty="0"/>
              <a:t> of </a:t>
            </a:r>
            <a:r>
              <a:rPr lang="it-IT" dirty="0" err="1"/>
              <a:t>diabetes</a:t>
            </a:r>
            <a:r>
              <a:rPr lang="it-IT" dirty="0"/>
              <a:t> can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lives</a:t>
            </a:r>
            <a:endParaRPr dirty="0"/>
          </a:p>
        </p:txBody>
      </p:sp>
      <p:cxnSp>
        <p:nvCxnSpPr>
          <p:cNvPr id="336" name="Google Shape;336;p35"/>
          <p:cNvCxnSpPr/>
          <p:nvPr/>
        </p:nvCxnSpPr>
        <p:spPr>
          <a:xfrm>
            <a:off x="720000" y="2320875"/>
            <a:ext cx="1072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8" name="Google Shape;338;p35"/>
          <p:cNvSpPr/>
          <p:nvPr/>
        </p:nvSpPr>
        <p:spPr>
          <a:xfrm rot="10800000">
            <a:off x="7933450" y="3932225"/>
            <a:ext cx="1210550" cy="1211275"/>
          </a:xfrm>
          <a:custGeom>
            <a:avLst/>
            <a:gdLst/>
            <a:ahLst/>
            <a:cxnLst/>
            <a:rect l="l" t="t" r="r" b="b"/>
            <a:pathLst>
              <a:path w="48422" h="48451" extrusionOk="0">
                <a:moveTo>
                  <a:pt x="1" y="0"/>
                </a:moveTo>
                <a:lnTo>
                  <a:pt x="1" y="48451"/>
                </a:lnTo>
                <a:lnTo>
                  <a:pt x="4842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63"/>
          <p:cNvGrpSpPr/>
          <p:nvPr/>
        </p:nvGrpSpPr>
        <p:grpSpPr>
          <a:xfrm>
            <a:off x="4436000" y="1028913"/>
            <a:ext cx="3727985" cy="2944182"/>
            <a:chOff x="4436000" y="1028913"/>
            <a:chExt cx="3727985" cy="2944182"/>
          </a:xfrm>
        </p:grpSpPr>
        <p:grpSp>
          <p:nvGrpSpPr>
            <p:cNvPr id="804" name="Google Shape;804;p63"/>
            <p:cNvGrpSpPr/>
            <p:nvPr/>
          </p:nvGrpSpPr>
          <p:grpSpPr>
            <a:xfrm>
              <a:off x="4436000" y="1028913"/>
              <a:ext cx="3727985" cy="2944182"/>
              <a:chOff x="4436000" y="1028913"/>
              <a:chExt cx="3727985" cy="2944182"/>
            </a:xfrm>
          </p:grpSpPr>
          <p:sp>
            <p:nvSpPr>
              <p:cNvPr id="805" name="Google Shape;805;p63"/>
              <p:cNvSpPr/>
              <p:nvPr/>
            </p:nvSpPr>
            <p:spPr>
              <a:xfrm>
                <a:off x="4436000" y="1028913"/>
                <a:ext cx="3727985" cy="2944182"/>
              </a:xfrm>
              <a:custGeom>
                <a:avLst/>
                <a:gdLst/>
                <a:ahLst/>
                <a:cxnLst/>
                <a:rect l="l" t="t" r="r" b="b"/>
                <a:pathLst>
                  <a:path w="131696" h="100673" extrusionOk="0">
                    <a:moveTo>
                      <a:pt x="128192" y="0"/>
                    </a:moveTo>
                    <a:lnTo>
                      <a:pt x="3504" y="0"/>
                    </a:lnTo>
                    <a:lnTo>
                      <a:pt x="3504" y="0"/>
                    </a:lnTo>
                    <a:lnTo>
                      <a:pt x="2821" y="0"/>
                    </a:lnTo>
                    <a:lnTo>
                      <a:pt x="2137" y="257"/>
                    </a:lnTo>
                    <a:lnTo>
                      <a:pt x="1624" y="598"/>
                    </a:lnTo>
                    <a:lnTo>
                      <a:pt x="1026" y="1026"/>
                    </a:lnTo>
                    <a:lnTo>
                      <a:pt x="599" y="1538"/>
                    </a:lnTo>
                    <a:lnTo>
                      <a:pt x="342" y="2137"/>
                    </a:lnTo>
                    <a:lnTo>
                      <a:pt x="86" y="2735"/>
                    </a:lnTo>
                    <a:lnTo>
                      <a:pt x="0" y="3504"/>
                    </a:lnTo>
                    <a:lnTo>
                      <a:pt x="0" y="79991"/>
                    </a:lnTo>
                    <a:lnTo>
                      <a:pt x="0" y="79991"/>
                    </a:lnTo>
                    <a:lnTo>
                      <a:pt x="86" y="80675"/>
                    </a:lnTo>
                    <a:lnTo>
                      <a:pt x="342" y="81359"/>
                    </a:lnTo>
                    <a:lnTo>
                      <a:pt x="599" y="81957"/>
                    </a:lnTo>
                    <a:lnTo>
                      <a:pt x="1026" y="82470"/>
                    </a:lnTo>
                    <a:lnTo>
                      <a:pt x="1624" y="82897"/>
                    </a:lnTo>
                    <a:lnTo>
                      <a:pt x="2137" y="83239"/>
                    </a:lnTo>
                    <a:lnTo>
                      <a:pt x="2821" y="83410"/>
                    </a:lnTo>
                    <a:lnTo>
                      <a:pt x="3504" y="83495"/>
                    </a:lnTo>
                    <a:lnTo>
                      <a:pt x="52132" y="83495"/>
                    </a:lnTo>
                    <a:lnTo>
                      <a:pt x="51191" y="89990"/>
                    </a:lnTo>
                    <a:lnTo>
                      <a:pt x="51191" y="89990"/>
                    </a:lnTo>
                    <a:lnTo>
                      <a:pt x="50850" y="91272"/>
                    </a:lnTo>
                    <a:lnTo>
                      <a:pt x="50251" y="92640"/>
                    </a:lnTo>
                    <a:lnTo>
                      <a:pt x="49910" y="93238"/>
                    </a:lnTo>
                    <a:lnTo>
                      <a:pt x="49482" y="93836"/>
                    </a:lnTo>
                    <a:lnTo>
                      <a:pt x="49055" y="94349"/>
                    </a:lnTo>
                    <a:lnTo>
                      <a:pt x="48628" y="94862"/>
                    </a:lnTo>
                    <a:lnTo>
                      <a:pt x="43842" y="98024"/>
                    </a:lnTo>
                    <a:lnTo>
                      <a:pt x="43842" y="98024"/>
                    </a:lnTo>
                    <a:lnTo>
                      <a:pt x="43585" y="98280"/>
                    </a:lnTo>
                    <a:lnTo>
                      <a:pt x="43415" y="98536"/>
                    </a:lnTo>
                    <a:lnTo>
                      <a:pt x="43329" y="98878"/>
                    </a:lnTo>
                    <a:lnTo>
                      <a:pt x="43244" y="99220"/>
                    </a:lnTo>
                    <a:lnTo>
                      <a:pt x="43329" y="99562"/>
                    </a:lnTo>
                    <a:lnTo>
                      <a:pt x="43415" y="99818"/>
                    </a:lnTo>
                    <a:lnTo>
                      <a:pt x="43585" y="100160"/>
                    </a:lnTo>
                    <a:lnTo>
                      <a:pt x="43842" y="100417"/>
                    </a:lnTo>
                    <a:lnTo>
                      <a:pt x="43842" y="100417"/>
                    </a:lnTo>
                    <a:lnTo>
                      <a:pt x="44269" y="100588"/>
                    </a:lnTo>
                    <a:lnTo>
                      <a:pt x="44782" y="100673"/>
                    </a:lnTo>
                    <a:lnTo>
                      <a:pt x="65891" y="100673"/>
                    </a:lnTo>
                    <a:lnTo>
                      <a:pt x="86914" y="100673"/>
                    </a:lnTo>
                    <a:lnTo>
                      <a:pt x="86914" y="100673"/>
                    </a:lnTo>
                    <a:lnTo>
                      <a:pt x="87427" y="100588"/>
                    </a:lnTo>
                    <a:lnTo>
                      <a:pt x="87854" y="100417"/>
                    </a:lnTo>
                    <a:lnTo>
                      <a:pt x="87854" y="100417"/>
                    </a:lnTo>
                    <a:lnTo>
                      <a:pt x="88111" y="100160"/>
                    </a:lnTo>
                    <a:lnTo>
                      <a:pt x="88281" y="99818"/>
                    </a:lnTo>
                    <a:lnTo>
                      <a:pt x="88367" y="99562"/>
                    </a:lnTo>
                    <a:lnTo>
                      <a:pt x="88452" y="99220"/>
                    </a:lnTo>
                    <a:lnTo>
                      <a:pt x="88367" y="98878"/>
                    </a:lnTo>
                    <a:lnTo>
                      <a:pt x="88281" y="98536"/>
                    </a:lnTo>
                    <a:lnTo>
                      <a:pt x="88111" y="98280"/>
                    </a:lnTo>
                    <a:lnTo>
                      <a:pt x="87854" y="98024"/>
                    </a:lnTo>
                    <a:lnTo>
                      <a:pt x="83154" y="94862"/>
                    </a:lnTo>
                    <a:lnTo>
                      <a:pt x="83154" y="94862"/>
                    </a:lnTo>
                    <a:lnTo>
                      <a:pt x="83068" y="94862"/>
                    </a:lnTo>
                    <a:lnTo>
                      <a:pt x="83068" y="94862"/>
                    </a:lnTo>
                    <a:lnTo>
                      <a:pt x="82556" y="94349"/>
                    </a:lnTo>
                    <a:lnTo>
                      <a:pt x="82128" y="93836"/>
                    </a:lnTo>
                    <a:lnTo>
                      <a:pt x="81786" y="93238"/>
                    </a:lnTo>
                    <a:lnTo>
                      <a:pt x="81445" y="92640"/>
                    </a:lnTo>
                    <a:lnTo>
                      <a:pt x="80846" y="91272"/>
                    </a:lnTo>
                    <a:lnTo>
                      <a:pt x="80505" y="89990"/>
                    </a:lnTo>
                    <a:lnTo>
                      <a:pt x="79564" y="83495"/>
                    </a:lnTo>
                    <a:lnTo>
                      <a:pt x="128192" y="83495"/>
                    </a:lnTo>
                    <a:lnTo>
                      <a:pt x="128192" y="83495"/>
                    </a:lnTo>
                    <a:lnTo>
                      <a:pt x="128875" y="83410"/>
                    </a:lnTo>
                    <a:lnTo>
                      <a:pt x="129559" y="83239"/>
                    </a:lnTo>
                    <a:lnTo>
                      <a:pt x="130157" y="82897"/>
                    </a:lnTo>
                    <a:lnTo>
                      <a:pt x="130670" y="82470"/>
                    </a:lnTo>
                    <a:lnTo>
                      <a:pt x="131097" y="81957"/>
                    </a:lnTo>
                    <a:lnTo>
                      <a:pt x="131354" y="81359"/>
                    </a:lnTo>
                    <a:lnTo>
                      <a:pt x="131610" y="80675"/>
                    </a:lnTo>
                    <a:lnTo>
                      <a:pt x="131696" y="79991"/>
                    </a:lnTo>
                    <a:lnTo>
                      <a:pt x="131696" y="3504"/>
                    </a:lnTo>
                    <a:lnTo>
                      <a:pt x="131696" y="3504"/>
                    </a:lnTo>
                    <a:lnTo>
                      <a:pt x="131610" y="2735"/>
                    </a:lnTo>
                    <a:lnTo>
                      <a:pt x="131354" y="2137"/>
                    </a:lnTo>
                    <a:lnTo>
                      <a:pt x="131097" y="1538"/>
                    </a:lnTo>
                    <a:lnTo>
                      <a:pt x="130670" y="1026"/>
                    </a:lnTo>
                    <a:lnTo>
                      <a:pt x="130157" y="598"/>
                    </a:lnTo>
                    <a:lnTo>
                      <a:pt x="129559" y="257"/>
                    </a:lnTo>
                    <a:lnTo>
                      <a:pt x="128875" y="0"/>
                    </a:lnTo>
                    <a:lnTo>
                      <a:pt x="128192" y="0"/>
                    </a:lnTo>
                    <a:lnTo>
                      <a:pt x="128192" y="0"/>
                    </a:lnTo>
                    <a:close/>
                    <a:moveTo>
                      <a:pt x="65891" y="80932"/>
                    </a:moveTo>
                    <a:lnTo>
                      <a:pt x="65891" y="80932"/>
                    </a:lnTo>
                    <a:lnTo>
                      <a:pt x="65463" y="80846"/>
                    </a:lnTo>
                    <a:lnTo>
                      <a:pt x="65036" y="80761"/>
                    </a:lnTo>
                    <a:lnTo>
                      <a:pt x="64694" y="80504"/>
                    </a:lnTo>
                    <a:lnTo>
                      <a:pt x="64352" y="80248"/>
                    </a:lnTo>
                    <a:lnTo>
                      <a:pt x="64096" y="79991"/>
                    </a:lnTo>
                    <a:lnTo>
                      <a:pt x="63925" y="79650"/>
                    </a:lnTo>
                    <a:lnTo>
                      <a:pt x="63840" y="79222"/>
                    </a:lnTo>
                    <a:lnTo>
                      <a:pt x="63754" y="78795"/>
                    </a:lnTo>
                    <a:lnTo>
                      <a:pt x="63754" y="78795"/>
                    </a:lnTo>
                    <a:lnTo>
                      <a:pt x="63840" y="78368"/>
                    </a:lnTo>
                    <a:lnTo>
                      <a:pt x="63925" y="78026"/>
                    </a:lnTo>
                    <a:lnTo>
                      <a:pt x="64096" y="77599"/>
                    </a:lnTo>
                    <a:lnTo>
                      <a:pt x="64352" y="77342"/>
                    </a:lnTo>
                    <a:lnTo>
                      <a:pt x="64694" y="77086"/>
                    </a:lnTo>
                    <a:lnTo>
                      <a:pt x="65036" y="76915"/>
                    </a:lnTo>
                    <a:lnTo>
                      <a:pt x="65463" y="76744"/>
                    </a:lnTo>
                    <a:lnTo>
                      <a:pt x="65891" y="76744"/>
                    </a:lnTo>
                    <a:lnTo>
                      <a:pt x="65891" y="76744"/>
                    </a:lnTo>
                    <a:lnTo>
                      <a:pt x="66233" y="76744"/>
                    </a:lnTo>
                    <a:lnTo>
                      <a:pt x="66660" y="76915"/>
                    </a:lnTo>
                    <a:lnTo>
                      <a:pt x="67002" y="77086"/>
                    </a:lnTo>
                    <a:lnTo>
                      <a:pt x="67344" y="77342"/>
                    </a:lnTo>
                    <a:lnTo>
                      <a:pt x="67600" y="77599"/>
                    </a:lnTo>
                    <a:lnTo>
                      <a:pt x="67771" y="78026"/>
                    </a:lnTo>
                    <a:lnTo>
                      <a:pt x="67856" y="78368"/>
                    </a:lnTo>
                    <a:lnTo>
                      <a:pt x="67942" y="78795"/>
                    </a:lnTo>
                    <a:lnTo>
                      <a:pt x="67942" y="78795"/>
                    </a:lnTo>
                    <a:lnTo>
                      <a:pt x="67856" y="79222"/>
                    </a:lnTo>
                    <a:lnTo>
                      <a:pt x="67771" y="79650"/>
                    </a:lnTo>
                    <a:lnTo>
                      <a:pt x="67600" y="79991"/>
                    </a:lnTo>
                    <a:lnTo>
                      <a:pt x="67344" y="80248"/>
                    </a:lnTo>
                    <a:lnTo>
                      <a:pt x="67002" y="80504"/>
                    </a:lnTo>
                    <a:lnTo>
                      <a:pt x="66660" y="80761"/>
                    </a:lnTo>
                    <a:lnTo>
                      <a:pt x="66233" y="80846"/>
                    </a:lnTo>
                    <a:lnTo>
                      <a:pt x="65891" y="80932"/>
                    </a:lnTo>
                    <a:lnTo>
                      <a:pt x="65891" y="80932"/>
                    </a:lnTo>
                    <a:close/>
                    <a:moveTo>
                      <a:pt x="126568" y="74009"/>
                    </a:moveTo>
                    <a:lnTo>
                      <a:pt x="5128" y="74009"/>
                    </a:lnTo>
                    <a:lnTo>
                      <a:pt x="5128" y="4871"/>
                    </a:lnTo>
                    <a:lnTo>
                      <a:pt x="126568" y="4871"/>
                    </a:lnTo>
                    <a:lnTo>
                      <a:pt x="126568" y="7400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6171438" y="3236100"/>
                <a:ext cx="257100" cy="257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" name="Google Shape;807;p63"/>
            <p:cNvSpPr/>
            <p:nvPr/>
          </p:nvSpPr>
          <p:spPr>
            <a:xfrm>
              <a:off x="4500575" y="1135850"/>
              <a:ext cx="3589800" cy="2100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73CC6966-3296-E3C0-721A-B6D6A4A1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49" y="1189419"/>
            <a:ext cx="3462475" cy="197164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808" name="Google Shape;808;p63"/>
          <p:cNvSpPr txBox="1">
            <a:spLocks noGrp="1"/>
          </p:cNvSpPr>
          <p:nvPr>
            <p:ph type="title"/>
          </p:nvPr>
        </p:nvSpPr>
        <p:spPr>
          <a:xfrm>
            <a:off x="720000" y="1745250"/>
            <a:ext cx="255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DataApp</a:t>
            </a:r>
            <a:endParaRPr dirty="0"/>
          </a:p>
        </p:txBody>
      </p:sp>
      <p:sp>
        <p:nvSpPr>
          <p:cNvPr id="809" name="Google Shape;809;p63"/>
          <p:cNvSpPr txBox="1">
            <a:spLocks noGrp="1"/>
          </p:cNvSpPr>
          <p:nvPr>
            <p:ph type="subTitle" idx="1"/>
          </p:nvPr>
        </p:nvSpPr>
        <p:spPr>
          <a:xfrm>
            <a:off x="716377" y="2155800"/>
            <a:ext cx="2814001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An </a:t>
            </a:r>
            <a:r>
              <a:rPr lang="it-IT" sz="1600" dirty="0" err="1"/>
              <a:t>effective</a:t>
            </a:r>
            <a:r>
              <a:rPr lang="it-IT" sz="1600" dirty="0"/>
              <a:t> and </a:t>
            </a:r>
            <a:r>
              <a:rPr lang="it-IT" sz="1600" dirty="0" err="1"/>
              <a:t>simple</a:t>
            </a:r>
            <a:r>
              <a:rPr lang="it-IT" sz="1600" dirty="0"/>
              <a:t> </a:t>
            </a:r>
            <a:r>
              <a:rPr lang="it-IT" sz="1600" dirty="0" err="1"/>
              <a:t>application</a:t>
            </a:r>
            <a:r>
              <a:rPr lang="it-IT" sz="1600" dirty="0"/>
              <a:t> for </a:t>
            </a:r>
            <a:r>
              <a:rPr lang="it-IT" sz="1600" dirty="0" err="1"/>
              <a:t>diagnosing</a:t>
            </a:r>
            <a:r>
              <a:rPr lang="it-IT" sz="1600" dirty="0"/>
              <a:t> </a:t>
            </a:r>
            <a:r>
              <a:rPr lang="it-IT" sz="1600" dirty="0" err="1"/>
              <a:t>diabetes</a:t>
            </a:r>
            <a:r>
              <a:rPr lang="it-IT" sz="1600" dirty="0"/>
              <a:t>,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could</a:t>
            </a:r>
            <a:r>
              <a:rPr lang="it-IT" sz="1600" dirty="0"/>
              <a:t> </a:t>
            </a:r>
            <a:r>
              <a:rPr lang="it-IT" sz="1600" dirty="0" err="1"/>
              <a:t>potentially</a:t>
            </a:r>
            <a:r>
              <a:rPr lang="it-IT" sz="1600" dirty="0"/>
              <a:t> </a:t>
            </a:r>
            <a:r>
              <a:rPr lang="it-IT" sz="1600" dirty="0" err="1"/>
              <a:t>save</a:t>
            </a:r>
            <a:r>
              <a:rPr lang="it-IT" sz="1600" dirty="0"/>
              <a:t> </a:t>
            </a:r>
            <a:r>
              <a:rPr lang="it-IT" sz="1600" dirty="0" err="1"/>
              <a:t>lives</a:t>
            </a:r>
            <a:endParaRPr sz="1600" dirty="0"/>
          </a:p>
        </p:txBody>
      </p:sp>
      <p:sp>
        <p:nvSpPr>
          <p:cNvPr id="811" name="Google Shape;811;p63"/>
          <p:cNvSpPr/>
          <p:nvPr/>
        </p:nvSpPr>
        <p:spPr>
          <a:xfrm rot="-5400000">
            <a:off x="7901925" y="517400"/>
            <a:ext cx="871625" cy="758475"/>
          </a:xfrm>
          <a:custGeom>
            <a:avLst/>
            <a:gdLst/>
            <a:ahLst/>
            <a:cxnLst/>
            <a:rect l="l" t="t" r="r" b="b"/>
            <a:pathLst>
              <a:path w="34865" h="30339" extrusionOk="0">
                <a:moveTo>
                  <a:pt x="26719" y="0"/>
                </a:moveTo>
                <a:cubicBezTo>
                  <a:pt x="22077" y="20928"/>
                  <a:pt x="3700" y="21985"/>
                  <a:pt x="694" y="21985"/>
                </a:cubicBezTo>
                <a:cubicBezTo>
                  <a:pt x="491" y="21985"/>
                  <a:pt x="359" y="21980"/>
                  <a:pt x="305" y="21976"/>
                </a:cubicBezTo>
                <a:lnTo>
                  <a:pt x="1" y="30335"/>
                </a:lnTo>
                <a:cubicBezTo>
                  <a:pt x="38" y="30335"/>
                  <a:pt x="179" y="30339"/>
                  <a:pt x="410" y="30339"/>
                </a:cubicBezTo>
                <a:cubicBezTo>
                  <a:pt x="2044" y="30339"/>
                  <a:pt x="8227" y="30152"/>
                  <a:pt x="15016" y="27144"/>
                </a:cubicBezTo>
                <a:cubicBezTo>
                  <a:pt x="22190" y="24013"/>
                  <a:pt x="31491" y="17052"/>
                  <a:pt x="34865" y="1824"/>
                </a:cubicBezTo>
                <a:lnTo>
                  <a:pt x="2671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3"/>
          <p:cNvSpPr/>
          <p:nvPr/>
        </p:nvSpPr>
        <p:spPr>
          <a:xfrm>
            <a:off x="4623900" y="3289175"/>
            <a:ext cx="683925" cy="683925"/>
          </a:xfrm>
          <a:custGeom>
            <a:avLst/>
            <a:gdLst/>
            <a:ahLst/>
            <a:cxnLst/>
            <a:rect l="l" t="t" r="r" b="b"/>
            <a:pathLst>
              <a:path w="27357" h="27357" fill="none" extrusionOk="0">
                <a:moveTo>
                  <a:pt x="27357" y="13679"/>
                </a:moveTo>
                <a:cubicBezTo>
                  <a:pt x="27357" y="21247"/>
                  <a:pt x="21247" y="27357"/>
                  <a:pt x="13679" y="27357"/>
                </a:cubicBezTo>
                <a:cubicBezTo>
                  <a:pt x="6110" y="27357"/>
                  <a:pt x="1" y="21247"/>
                  <a:pt x="1" y="13679"/>
                </a:cubicBezTo>
                <a:cubicBezTo>
                  <a:pt x="1" y="6141"/>
                  <a:pt x="6110" y="1"/>
                  <a:pt x="13679" y="1"/>
                </a:cubicBezTo>
                <a:cubicBezTo>
                  <a:pt x="21247" y="1"/>
                  <a:pt x="27357" y="6141"/>
                  <a:pt x="27357" y="13679"/>
                </a:cubicBezTo>
                <a:close/>
              </a:path>
            </a:pathLst>
          </a:custGeom>
          <a:noFill/>
          <a:ln w="288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047;p66">
            <a:extLst>
              <a:ext uri="{FF2B5EF4-FFF2-40B4-BE49-F238E27FC236}">
                <a16:creationId xmlns:a16="http://schemas.microsoft.com/office/drawing/2014/main" id="{1619A0F3-125A-3C9D-BDDA-38776EC97397}"/>
              </a:ext>
            </a:extLst>
          </p:cNvPr>
          <p:cNvGrpSpPr/>
          <p:nvPr/>
        </p:nvGrpSpPr>
        <p:grpSpPr>
          <a:xfrm>
            <a:off x="839166" y="3364650"/>
            <a:ext cx="1994000" cy="171000"/>
            <a:chOff x="996475" y="4795200"/>
            <a:chExt cx="1994000" cy="171000"/>
          </a:xfrm>
        </p:grpSpPr>
        <p:sp>
          <p:nvSpPr>
            <p:cNvPr id="3" name="Google Shape;1048;p66">
              <a:extLst>
                <a:ext uri="{FF2B5EF4-FFF2-40B4-BE49-F238E27FC236}">
                  <a16:creationId xmlns:a16="http://schemas.microsoft.com/office/drawing/2014/main" id="{6A0EDB46-882F-F696-1C8E-B29ECB6A8E6A}"/>
                </a:ext>
              </a:extLst>
            </p:cNvPr>
            <p:cNvSpPr/>
            <p:nvPr/>
          </p:nvSpPr>
          <p:spPr>
            <a:xfrm>
              <a:off x="9964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1" y="0"/>
                    <a:pt x="1" y="1550"/>
                    <a:pt x="1" y="3435"/>
                  </a:cubicBezTo>
                  <a:cubicBezTo>
                    <a:pt x="1" y="5319"/>
                    <a:pt x="1521" y="6839"/>
                    <a:pt x="3405" y="6839"/>
                  </a:cubicBezTo>
                  <a:cubicBezTo>
                    <a:pt x="5290" y="6839"/>
                    <a:pt x="6840" y="5319"/>
                    <a:pt x="6840" y="3435"/>
                  </a:cubicBezTo>
                  <a:cubicBezTo>
                    <a:pt x="6840" y="1550"/>
                    <a:pt x="5290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9;p66">
              <a:extLst>
                <a:ext uri="{FF2B5EF4-FFF2-40B4-BE49-F238E27FC236}">
                  <a16:creationId xmlns:a16="http://schemas.microsoft.com/office/drawing/2014/main" id="{BE7E0560-2BE1-370F-E63E-270F5D6ECEDF}"/>
                </a:ext>
              </a:extLst>
            </p:cNvPr>
            <p:cNvSpPr/>
            <p:nvPr/>
          </p:nvSpPr>
          <p:spPr>
            <a:xfrm>
              <a:off x="130045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0;p66">
              <a:extLst>
                <a:ext uri="{FF2B5EF4-FFF2-40B4-BE49-F238E27FC236}">
                  <a16:creationId xmlns:a16="http://schemas.microsoft.com/office/drawing/2014/main" id="{B00DADBA-8269-2AF4-CC6F-36632BCEA6E9}"/>
                </a:ext>
              </a:extLst>
            </p:cNvPr>
            <p:cNvSpPr/>
            <p:nvPr/>
          </p:nvSpPr>
          <p:spPr>
            <a:xfrm>
              <a:off x="160440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40" y="5319"/>
                    <a:pt x="6840" y="3435"/>
                  </a:cubicBezTo>
                  <a:cubicBezTo>
                    <a:pt x="6840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1;p66">
              <a:extLst>
                <a:ext uri="{FF2B5EF4-FFF2-40B4-BE49-F238E27FC236}">
                  <a16:creationId xmlns:a16="http://schemas.microsoft.com/office/drawing/2014/main" id="{5361A062-0D13-6BE2-C6B5-095DB0952205}"/>
                </a:ext>
              </a:extLst>
            </p:cNvPr>
            <p:cNvSpPr/>
            <p:nvPr/>
          </p:nvSpPr>
          <p:spPr>
            <a:xfrm>
              <a:off x="190835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1" y="0"/>
                    <a:pt x="1" y="1550"/>
                    <a:pt x="1" y="3435"/>
                  </a:cubicBezTo>
                  <a:cubicBezTo>
                    <a:pt x="1" y="5319"/>
                    <a:pt x="1521" y="6839"/>
                    <a:pt x="3405" y="6839"/>
                  </a:cubicBezTo>
                  <a:cubicBezTo>
                    <a:pt x="5290" y="6839"/>
                    <a:pt x="6840" y="5319"/>
                    <a:pt x="6840" y="3435"/>
                  </a:cubicBezTo>
                  <a:cubicBezTo>
                    <a:pt x="6840" y="1550"/>
                    <a:pt x="5290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2;p66">
              <a:extLst>
                <a:ext uri="{FF2B5EF4-FFF2-40B4-BE49-F238E27FC236}">
                  <a16:creationId xmlns:a16="http://schemas.microsoft.com/office/drawing/2014/main" id="{A3DC1AFB-3171-0AE2-639F-0A3410AE0FBD}"/>
                </a:ext>
              </a:extLst>
            </p:cNvPr>
            <p:cNvSpPr/>
            <p:nvPr/>
          </p:nvSpPr>
          <p:spPr>
            <a:xfrm>
              <a:off x="221232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4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4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3;p66">
              <a:extLst>
                <a:ext uri="{FF2B5EF4-FFF2-40B4-BE49-F238E27FC236}">
                  <a16:creationId xmlns:a16="http://schemas.microsoft.com/office/drawing/2014/main" id="{CBC9E844-B547-5900-932E-3855E55E50E9}"/>
                </a:ext>
              </a:extLst>
            </p:cNvPr>
            <p:cNvSpPr/>
            <p:nvPr/>
          </p:nvSpPr>
          <p:spPr>
            <a:xfrm>
              <a:off x="25162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4;p66">
              <a:extLst>
                <a:ext uri="{FF2B5EF4-FFF2-40B4-BE49-F238E27FC236}">
                  <a16:creationId xmlns:a16="http://schemas.microsoft.com/office/drawing/2014/main" id="{4DEFD7A7-644D-B1BB-63D7-BA912A8567A0}"/>
                </a:ext>
              </a:extLst>
            </p:cNvPr>
            <p:cNvSpPr/>
            <p:nvPr/>
          </p:nvSpPr>
          <p:spPr>
            <a:xfrm>
              <a:off x="28194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35" y="0"/>
                  </a:moveTo>
                  <a:cubicBezTo>
                    <a:pt x="1550" y="0"/>
                    <a:pt x="0" y="1550"/>
                    <a:pt x="0" y="3435"/>
                  </a:cubicBezTo>
                  <a:cubicBezTo>
                    <a:pt x="0" y="5319"/>
                    <a:pt x="1550" y="6839"/>
                    <a:pt x="3435" y="6839"/>
                  </a:cubicBezTo>
                  <a:cubicBezTo>
                    <a:pt x="5319" y="6839"/>
                    <a:pt x="6839" y="5319"/>
                    <a:pt x="6839" y="3435"/>
                  </a:cubicBezTo>
                  <a:cubicBezTo>
                    <a:pt x="6839" y="1550"/>
                    <a:pt x="5319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83;p62">
            <a:extLst>
              <a:ext uri="{FF2B5EF4-FFF2-40B4-BE49-F238E27FC236}">
                <a16:creationId xmlns:a16="http://schemas.microsoft.com/office/drawing/2014/main" id="{E531902D-F8D6-8690-8783-8AE59ACA1244}"/>
              </a:ext>
            </a:extLst>
          </p:cNvPr>
          <p:cNvSpPr/>
          <p:nvPr/>
        </p:nvSpPr>
        <p:spPr>
          <a:xfrm>
            <a:off x="784254" y="3450150"/>
            <a:ext cx="21045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the DataApp</a:t>
            </a:r>
            <a:endParaRPr lang="it-IT"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6"/>
          <p:cNvSpPr txBox="1">
            <a:spLocks noGrp="1"/>
          </p:cNvSpPr>
          <p:nvPr>
            <p:ph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</a:t>
            </a:r>
            <a:endParaRPr dirty="0"/>
          </a:p>
        </p:txBody>
      </p:sp>
      <p:sp>
        <p:nvSpPr>
          <p:cNvPr id="708" name="Google Shape;708;p56"/>
          <p:cNvSpPr txBox="1">
            <a:spLocks noGrp="1"/>
          </p:cNvSpPr>
          <p:nvPr>
            <p:ph type="subTitle" idx="1"/>
          </p:nvPr>
        </p:nvSpPr>
        <p:spPr>
          <a:xfrm>
            <a:off x="1284000" y="33744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the Attention</a:t>
            </a:r>
            <a:endParaRPr dirty="0"/>
          </a:p>
        </p:txBody>
      </p:sp>
      <p:cxnSp>
        <p:nvCxnSpPr>
          <p:cNvPr id="709" name="Google Shape;709;p56"/>
          <p:cNvCxnSpPr/>
          <p:nvPr/>
        </p:nvCxnSpPr>
        <p:spPr>
          <a:xfrm>
            <a:off x="1742400" y="3204725"/>
            <a:ext cx="5659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Emoji cuore che pulsa">
                <a:extLst>
                  <a:ext uri="{FF2B5EF4-FFF2-40B4-BE49-F238E27FC236}">
                    <a16:creationId xmlns:a16="http://schemas.microsoft.com/office/drawing/2014/main" id="{A4720E5D-5936-A966-A444-A1C89FFDE8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7447285"/>
                  </p:ext>
                </p:extLst>
              </p:nvPr>
            </p:nvGraphicFramePr>
            <p:xfrm>
              <a:off x="3849756" y="3594210"/>
              <a:ext cx="1444485" cy="14089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44485" cy="1408942"/>
                    </a:xfrm>
                    <a:prstGeom prst="rect">
                      <a:avLst/>
                    </a:prstGeom>
                  </am3d:spPr>
                  <am3d:camera>
                    <am3d:pos x="0" y="0" z="664456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11417" d="1000000"/>
                    <am3d:preTrans dx="1" dy="-2119362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400200" ay="-804820" az="-93235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2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896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Emoji cuore che pulsa">
                <a:extLst>
                  <a:ext uri="{FF2B5EF4-FFF2-40B4-BE49-F238E27FC236}">
                    <a16:creationId xmlns:a16="http://schemas.microsoft.com/office/drawing/2014/main" id="{A4720E5D-5936-A966-A444-A1C89FFDE8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9756" y="3594210"/>
                <a:ext cx="1444485" cy="14089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33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166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345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6"/>
          <p:cNvSpPr txBox="1">
            <a:spLocks noGrp="1"/>
          </p:cNvSpPr>
          <p:nvPr>
            <p:ph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Piano B</a:t>
            </a:r>
            <a:endParaRPr dirty="0"/>
          </a:p>
        </p:txBody>
      </p:sp>
      <p:sp>
        <p:nvSpPr>
          <p:cNvPr id="708" name="Google Shape;708;p56"/>
          <p:cNvSpPr txBox="1">
            <a:spLocks noGrp="1"/>
          </p:cNvSpPr>
          <p:nvPr>
            <p:ph type="subTitle" idx="1"/>
          </p:nvPr>
        </p:nvSpPr>
        <p:spPr>
          <a:xfrm>
            <a:off x="1284000" y="33744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Piano B</a:t>
            </a:r>
            <a:endParaRPr dirty="0"/>
          </a:p>
        </p:txBody>
      </p:sp>
      <p:cxnSp>
        <p:nvCxnSpPr>
          <p:cNvPr id="709" name="Google Shape;709;p56"/>
          <p:cNvCxnSpPr/>
          <p:nvPr/>
        </p:nvCxnSpPr>
        <p:spPr>
          <a:xfrm>
            <a:off x="1742400" y="3204725"/>
            <a:ext cx="5659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201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8A567D9-727F-3F2A-3CE0-0A00D73EF97A}"/>
              </a:ext>
            </a:extLst>
          </p:cNvPr>
          <p:cNvSpPr/>
          <p:nvPr/>
        </p:nvSpPr>
        <p:spPr>
          <a:xfrm>
            <a:off x="1122956" y="1523278"/>
            <a:ext cx="7260456" cy="2215814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5" name="Google Shape;29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it Real</a:t>
            </a:r>
            <a:endParaRPr dirty="0"/>
          </a:p>
        </p:txBody>
      </p:sp>
      <p:sp>
        <p:nvSpPr>
          <p:cNvPr id="296" name="Google Shape;296;p33"/>
          <p:cNvSpPr txBox="1">
            <a:spLocks noGrp="1"/>
          </p:cNvSpPr>
          <p:nvPr>
            <p:ph type="body" idx="1"/>
          </p:nvPr>
        </p:nvSpPr>
        <p:spPr>
          <a:xfrm>
            <a:off x="720000" y="930630"/>
            <a:ext cx="77040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The goal was to produce a solution that could actually be useful for the diabetic diagnosis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97" name="Google Shape;297;p33"/>
          <p:cNvGraphicFramePr/>
          <p:nvPr>
            <p:extLst>
              <p:ext uri="{D42A27DB-BD31-4B8C-83A1-F6EECF244321}">
                <p14:modId xmlns:p14="http://schemas.microsoft.com/office/powerpoint/2010/main" val="1762323767"/>
              </p:ext>
            </p:extLst>
          </p:nvPr>
        </p:nvGraphicFramePr>
        <p:xfrm>
          <a:off x="1283990" y="1562118"/>
          <a:ext cx="7182080" cy="3057980"/>
        </p:xfrm>
        <a:graphic>
          <a:graphicData uri="http://schemas.openxmlformats.org/drawingml/2006/table">
            <a:tbl>
              <a:tblPr>
                <a:noFill/>
                <a:tableStyleId>{69316927-0D7C-4850-818E-63C277F641BB}</a:tableStyleId>
              </a:tblPr>
              <a:tblGrid>
                <a:gridCol w="2442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9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7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Arimo"/>
                          <a:ea typeface="Arimo"/>
                          <a:cs typeface="Arimo"/>
                          <a:sym typeface="Arimo"/>
                        </a:rPr>
                        <a:t>A performing model</a:t>
                      </a:r>
                      <a:endParaRPr sz="1600" b="1" dirty="0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Achieved by an intensive and a careful ML procedure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7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Arimo"/>
                          <a:ea typeface="Arimo"/>
                          <a:cs typeface="Arimo"/>
                          <a:sym typeface="Arimo"/>
                        </a:rPr>
                        <a:t>An usable solution</a:t>
                      </a:r>
                      <a:endParaRPr sz="1600" b="1" dirty="0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Achieved by a deployment phased aimed to usability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Arimo"/>
                          <a:ea typeface="Arimo"/>
                          <a:cs typeface="Arimo"/>
                          <a:sym typeface="Arimo"/>
                        </a:rPr>
                        <a:t>A</a:t>
                      </a:r>
                      <a:r>
                        <a:rPr lang="it-IT" sz="16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it-IT" sz="1600" b="1" dirty="0" err="1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Arimo"/>
                          <a:ea typeface="Arimo"/>
                          <a:cs typeface="Arimo"/>
                          <a:sym typeface="Arimo"/>
                        </a:rPr>
                        <a:t>really</a:t>
                      </a:r>
                      <a:r>
                        <a:rPr lang="it-IT" sz="16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it-IT" sz="1600" b="1" dirty="0" err="1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Arimo"/>
                          <a:ea typeface="Arimo"/>
                          <a:cs typeface="Arimo"/>
                          <a:sym typeface="Arimo"/>
                        </a:rPr>
                        <a:t>useful</a:t>
                      </a:r>
                      <a:r>
                        <a:rPr lang="it-IT" sz="16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Arimo"/>
                          <a:ea typeface="Arimo"/>
                          <a:cs typeface="Arimo"/>
                          <a:sym typeface="Arimo"/>
                        </a:rPr>
                        <a:t> tool</a:t>
                      </a:r>
                      <a:endParaRPr sz="1600" b="1" dirty="0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Achieved by an App build for generic users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5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5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5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8" name="Google Shape;298;p33"/>
          <p:cNvSpPr txBox="1"/>
          <p:nvPr/>
        </p:nvSpPr>
        <p:spPr>
          <a:xfrm>
            <a:off x="2054520" y="3915943"/>
            <a:ext cx="5034960" cy="118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The best </a:t>
            </a:r>
            <a:r>
              <a:rPr lang="it-IT" sz="1600" b="1" dirty="0" err="1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r>
              <a:rPr lang="it-IT" sz="1600" b="1" dirty="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1600" b="1" dirty="0" err="1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it-IT" sz="1600" b="1" dirty="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 the one </a:t>
            </a:r>
            <a:r>
              <a:rPr lang="it-IT" sz="1600" b="1" dirty="0" err="1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that</a:t>
            </a:r>
            <a:r>
              <a:rPr lang="it-IT" sz="1600" b="1" dirty="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1600" b="1" dirty="0" err="1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everyone</a:t>
            </a:r>
            <a:r>
              <a:rPr lang="it-IT" sz="1600" b="1" dirty="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 can use, </a:t>
            </a:r>
            <a:r>
              <a:rPr lang="it-IT" sz="1600" b="1" dirty="0" err="1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without</a:t>
            </a:r>
            <a:r>
              <a:rPr lang="it-IT" sz="1600" b="1" dirty="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1600" b="1" dirty="0" err="1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even</a:t>
            </a:r>
            <a:r>
              <a:rPr lang="it-IT" sz="1600" b="1" dirty="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 thinking </a:t>
            </a:r>
            <a:r>
              <a:rPr lang="it-IT" sz="1600" b="1" dirty="0" err="1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r>
              <a:rPr lang="it-IT" sz="1600" b="1" dirty="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1600" b="1" dirty="0" err="1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lang="it-IT" sz="1600" b="1" dirty="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- Clayton Christensen</a:t>
            </a:r>
            <a:endParaRPr lang="it-IT" sz="16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078;p66">
            <a:extLst>
              <a:ext uri="{FF2B5EF4-FFF2-40B4-BE49-F238E27FC236}">
                <a16:creationId xmlns:a16="http://schemas.microsoft.com/office/drawing/2014/main" id="{84C0B5E1-F1F9-BFEF-5863-E6A8909A33B3}"/>
              </a:ext>
            </a:extLst>
          </p:cNvPr>
          <p:cNvSpPr/>
          <p:nvPr/>
        </p:nvSpPr>
        <p:spPr>
          <a:xfrm>
            <a:off x="872571" y="1777265"/>
            <a:ext cx="167727" cy="16"/>
          </a:xfrm>
          <a:custGeom>
            <a:avLst/>
            <a:gdLst/>
            <a:ahLst/>
            <a:cxnLst/>
            <a:rect l="l" t="t" r="r" b="b"/>
            <a:pathLst>
              <a:path w="11217" h="1" fill="none" extrusionOk="0">
                <a:moveTo>
                  <a:pt x="11216" y="1"/>
                </a:moveTo>
                <a:lnTo>
                  <a:pt x="0" y="1"/>
                </a:lnTo>
              </a:path>
            </a:pathLst>
          </a:custGeom>
          <a:noFill/>
          <a:ln w="762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78;p66">
            <a:extLst>
              <a:ext uri="{FF2B5EF4-FFF2-40B4-BE49-F238E27FC236}">
                <a16:creationId xmlns:a16="http://schemas.microsoft.com/office/drawing/2014/main" id="{24B4907E-847C-7AC6-8C4A-105039522E5D}"/>
              </a:ext>
            </a:extLst>
          </p:cNvPr>
          <p:cNvSpPr/>
          <p:nvPr/>
        </p:nvSpPr>
        <p:spPr>
          <a:xfrm>
            <a:off x="872571" y="2573373"/>
            <a:ext cx="167727" cy="16"/>
          </a:xfrm>
          <a:custGeom>
            <a:avLst/>
            <a:gdLst/>
            <a:ahLst/>
            <a:cxnLst/>
            <a:rect l="l" t="t" r="r" b="b"/>
            <a:pathLst>
              <a:path w="11217" h="1" fill="none" extrusionOk="0">
                <a:moveTo>
                  <a:pt x="11216" y="1"/>
                </a:moveTo>
                <a:lnTo>
                  <a:pt x="0" y="1"/>
                </a:lnTo>
              </a:path>
            </a:pathLst>
          </a:custGeom>
          <a:noFill/>
          <a:ln w="762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8;p66">
            <a:extLst>
              <a:ext uri="{FF2B5EF4-FFF2-40B4-BE49-F238E27FC236}">
                <a16:creationId xmlns:a16="http://schemas.microsoft.com/office/drawing/2014/main" id="{E1F85EFC-6361-4C67-F5C1-70EEBDBF6F94}"/>
              </a:ext>
            </a:extLst>
          </p:cNvPr>
          <p:cNvSpPr/>
          <p:nvPr/>
        </p:nvSpPr>
        <p:spPr>
          <a:xfrm>
            <a:off x="872571" y="3415118"/>
            <a:ext cx="167727" cy="16"/>
          </a:xfrm>
          <a:custGeom>
            <a:avLst/>
            <a:gdLst/>
            <a:ahLst/>
            <a:cxnLst/>
            <a:rect l="l" t="t" r="r" b="b"/>
            <a:pathLst>
              <a:path w="11217" h="1" fill="none" extrusionOk="0">
                <a:moveTo>
                  <a:pt x="11216" y="1"/>
                </a:moveTo>
                <a:lnTo>
                  <a:pt x="0" y="1"/>
                </a:lnTo>
              </a:path>
            </a:pathLst>
          </a:custGeom>
          <a:noFill/>
          <a:ln w="762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subTitle" idx="5"/>
          </p:nvPr>
        </p:nvSpPr>
        <p:spPr>
          <a:xfrm>
            <a:off x="3403800" y="2516650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376" name="Google Shape;376;p38"/>
          <p:cNvSpPr txBox="1">
            <a:spLocks noGrp="1"/>
          </p:cNvSpPr>
          <p:nvPr>
            <p:ph type="subTitle" idx="6"/>
          </p:nvPr>
        </p:nvSpPr>
        <p:spPr>
          <a:xfrm>
            <a:off x="6087600" y="2516650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DataApp</a:t>
            </a:r>
            <a:endParaRPr dirty="0"/>
          </a:p>
        </p:txBody>
      </p:sp>
      <p:sp>
        <p:nvSpPr>
          <p:cNvPr id="377" name="Google Shape;37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Sub-Goals</a:t>
            </a:r>
            <a:endParaRPr dirty="0"/>
          </a:p>
        </p:txBody>
      </p:sp>
      <p:sp>
        <p:nvSpPr>
          <p:cNvPr id="378" name="Google Shape;378;p38"/>
          <p:cNvSpPr txBox="1">
            <a:spLocks noGrp="1"/>
          </p:cNvSpPr>
          <p:nvPr>
            <p:ph type="subTitle" idx="2"/>
          </p:nvPr>
        </p:nvSpPr>
        <p:spPr>
          <a:xfrm>
            <a:off x="720000" y="2886011"/>
            <a:ext cx="23364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of the right ML strategy in order to reach the optimal solution</a:t>
            </a:r>
            <a:endParaRPr dirty="0"/>
          </a:p>
        </p:txBody>
      </p:sp>
      <p:sp>
        <p:nvSpPr>
          <p:cNvPr id="379" name="Google Shape;379;p38"/>
          <p:cNvSpPr txBox="1">
            <a:spLocks noGrp="1"/>
          </p:cNvSpPr>
          <p:nvPr>
            <p:ph type="subTitle" idx="3"/>
          </p:nvPr>
        </p:nvSpPr>
        <p:spPr>
          <a:xfrm>
            <a:off x="3403800" y="2886011"/>
            <a:ext cx="23364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of the best model in order to make it useful and usable</a:t>
            </a:r>
            <a:endParaRPr dirty="0"/>
          </a:p>
        </p:txBody>
      </p:sp>
      <p:sp>
        <p:nvSpPr>
          <p:cNvPr id="380" name="Google Shape;380;p38"/>
          <p:cNvSpPr txBox="1">
            <a:spLocks noGrp="1"/>
          </p:cNvSpPr>
          <p:nvPr>
            <p:ph type="subTitle" idx="4"/>
          </p:nvPr>
        </p:nvSpPr>
        <p:spPr>
          <a:xfrm>
            <a:off x="6087600" y="2886011"/>
            <a:ext cx="23364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of the application in order to make the solution real</a:t>
            </a:r>
            <a:endParaRPr dirty="0"/>
          </a:p>
        </p:txBody>
      </p:sp>
      <p:sp>
        <p:nvSpPr>
          <p:cNvPr id="381" name="Google Shape;381;p38"/>
          <p:cNvSpPr txBox="1">
            <a:spLocks noGrp="1"/>
          </p:cNvSpPr>
          <p:nvPr>
            <p:ph type="subTitle" idx="1"/>
          </p:nvPr>
        </p:nvSpPr>
        <p:spPr>
          <a:xfrm>
            <a:off x="720000" y="2516650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</a:t>
            </a:r>
            <a:endParaRPr dirty="0"/>
          </a:p>
        </p:txBody>
      </p:sp>
      <p:sp>
        <p:nvSpPr>
          <p:cNvPr id="2" name="Google Shape;6163;p80">
            <a:extLst>
              <a:ext uri="{FF2B5EF4-FFF2-40B4-BE49-F238E27FC236}">
                <a16:creationId xmlns:a16="http://schemas.microsoft.com/office/drawing/2014/main" id="{8DA93BF0-E6C1-D48E-4488-28503399C9BC}"/>
              </a:ext>
            </a:extLst>
          </p:cNvPr>
          <p:cNvSpPr/>
          <p:nvPr/>
        </p:nvSpPr>
        <p:spPr>
          <a:xfrm>
            <a:off x="1651069" y="1791084"/>
            <a:ext cx="474259" cy="433500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7212;p82">
            <a:extLst>
              <a:ext uri="{FF2B5EF4-FFF2-40B4-BE49-F238E27FC236}">
                <a16:creationId xmlns:a16="http://schemas.microsoft.com/office/drawing/2014/main" id="{D4AAEED3-AB48-4D44-A6AC-DD0DF14127ED}"/>
              </a:ext>
            </a:extLst>
          </p:cNvPr>
          <p:cNvGrpSpPr/>
          <p:nvPr/>
        </p:nvGrpSpPr>
        <p:grpSpPr>
          <a:xfrm>
            <a:off x="4274909" y="1716044"/>
            <a:ext cx="474259" cy="508540"/>
            <a:chOff x="-45673275" y="3937700"/>
            <a:chExt cx="299325" cy="300900"/>
          </a:xfrm>
          <a:solidFill>
            <a:schemeClr val="accent4"/>
          </a:solidFill>
        </p:grpSpPr>
        <p:sp>
          <p:nvSpPr>
            <p:cNvPr id="4" name="Google Shape;7213;p82">
              <a:extLst>
                <a:ext uri="{FF2B5EF4-FFF2-40B4-BE49-F238E27FC236}">
                  <a16:creationId xmlns:a16="http://schemas.microsoft.com/office/drawing/2014/main" id="{23D67FEC-4E57-5AE1-3ABB-C0B5F2A9B274}"/>
                </a:ext>
              </a:extLst>
            </p:cNvPr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214;p82">
              <a:extLst>
                <a:ext uri="{FF2B5EF4-FFF2-40B4-BE49-F238E27FC236}">
                  <a16:creationId xmlns:a16="http://schemas.microsoft.com/office/drawing/2014/main" id="{06995AAB-C4DC-0AB3-BDDC-358B220494AC}"/>
                </a:ext>
              </a:extLst>
            </p:cNvPr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215;p82">
              <a:extLst>
                <a:ext uri="{FF2B5EF4-FFF2-40B4-BE49-F238E27FC236}">
                  <a16:creationId xmlns:a16="http://schemas.microsoft.com/office/drawing/2014/main" id="{A155FCD6-6E1E-86D6-A43B-C2D9F841A3C7}"/>
                </a:ext>
              </a:extLst>
            </p:cNvPr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16;p82">
              <a:extLst>
                <a:ext uri="{FF2B5EF4-FFF2-40B4-BE49-F238E27FC236}">
                  <a16:creationId xmlns:a16="http://schemas.microsoft.com/office/drawing/2014/main" id="{C46E145B-52C0-C447-6A56-8FB225D8EAB7}"/>
                </a:ext>
              </a:extLst>
            </p:cNvPr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17;p82">
              <a:extLst>
                <a:ext uri="{FF2B5EF4-FFF2-40B4-BE49-F238E27FC236}">
                  <a16:creationId xmlns:a16="http://schemas.microsoft.com/office/drawing/2014/main" id="{A3A5ACB9-2DAB-D264-4DFD-E459DBCA4F70}"/>
                </a:ext>
              </a:extLst>
            </p:cNvPr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18;p82">
              <a:extLst>
                <a:ext uri="{FF2B5EF4-FFF2-40B4-BE49-F238E27FC236}">
                  <a16:creationId xmlns:a16="http://schemas.microsoft.com/office/drawing/2014/main" id="{447F1E95-082C-4CD7-8A75-89C4D5383DC7}"/>
                </a:ext>
              </a:extLst>
            </p:cNvPr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5737;p79">
            <a:extLst>
              <a:ext uri="{FF2B5EF4-FFF2-40B4-BE49-F238E27FC236}">
                <a16:creationId xmlns:a16="http://schemas.microsoft.com/office/drawing/2014/main" id="{06549D56-D88B-B0A2-C6BD-BF3CC9C0760E}"/>
              </a:ext>
            </a:extLst>
          </p:cNvPr>
          <p:cNvGrpSpPr/>
          <p:nvPr/>
        </p:nvGrpSpPr>
        <p:grpSpPr>
          <a:xfrm>
            <a:off x="7072846" y="1688747"/>
            <a:ext cx="365907" cy="586378"/>
            <a:chOff x="-23930925" y="3149300"/>
            <a:chExt cx="192200" cy="294625"/>
          </a:xfrm>
          <a:solidFill>
            <a:schemeClr val="accent4"/>
          </a:solidFill>
        </p:grpSpPr>
        <p:sp>
          <p:nvSpPr>
            <p:cNvPr id="11" name="Google Shape;5738;p79">
              <a:extLst>
                <a:ext uri="{FF2B5EF4-FFF2-40B4-BE49-F238E27FC236}">
                  <a16:creationId xmlns:a16="http://schemas.microsoft.com/office/drawing/2014/main" id="{0857C4DB-0C0B-120A-1C62-EF67284185D1}"/>
                </a:ext>
              </a:extLst>
            </p:cNvPr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39;p79">
              <a:extLst>
                <a:ext uri="{FF2B5EF4-FFF2-40B4-BE49-F238E27FC236}">
                  <a16:creationId xmlns:a16="http://schemas.microsoft.com/office/drawing/2014/main" id="{091F1B4D-38EC-6980-543C-1B5712CDD9A1}"/>
                </a:ext>
              </a:extLst>
            </p:cNvPr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40;p79">
              <a:extLst>
                <a:ext uri="{FF2B5EF4-FFF2-40B4-BE49-F238E27FC236}">
                  <a16:creationId xmlns:a16="http://schemas.microsoft.com/office/drawing/2014/main" id="{A732A88B-F52A-2F09-3D1C-E43B71062F82}"/>
                </a:ext>
              </a:extLst>
            </p:cNvPr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41;p79">
              <a:extLst>
                <a:ext uri="{FF2B5EF4-FFF2-40B4-BE49-F238E27FC236}">
                  <a16:creationId xmlns:a16="http://schemas.microsoft.com/office/drawing/2014/main" id="{CD091432-7FEA-40DD-BC8C-6926733D1EC1}"/>
                </a:ext>
              </a:extLst>
            </p:cNvPr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47;p66">
            <a:extLst>
              <a:ext uri="{FF2B5EF4-FFF2-40B4-BE49-F238E27FC236}">
                <a16:creationId xmlns:a16="http://schemas.microsoft.com/office/drawing/2014/main" id="{B554B4E0-6B82-B8F8-21B8-FFC75CDECB79}"/>
              </a:ext>
            </a:extLst>
          </p:cNvPr>
          <p:cNvGrpSpPr/>
          <p:nvPr/>
        </p:nvGrpSpPr>
        <p:grpSpPr>
          <a:xfrm>
            <a:off x="2548160" y="4307805"/>
            <a:ext cx="4047679" cy="333209"/>
            <a:chOff x="996475" y="4795200"/>
            <a:chExt cx="1994000" cy="171000"/>
          </a:xfrm>
        </p:grpSpPr>
        <p:sp>
          <p:nvSpPr>
            <p:cNvPr id="16" name="Google Shape;1048;p66">
              <a:extLst>
                <a:ext uri="{FF2B5EF4-FFF2-40B4-BE49-F238E27FC236}">
                  <a16:creationId xmlns:a16="http://schemas.microsoft.com/office/drawing/2014/main" id="{769ED6A8-A944-F51B-9D9C-C99031632A45}"/>
                </a:ext>
              </a:extLst>
            </p:cNvPr>
            <p:cNvSpPr/>
            <p:nvPr/>
          </p:nvSpPr>
          <p:spPr>
            <a:xfrm>
              <a:off x="9964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1" y="0"/>
                    <a:pt x="1" y="1550"/>
                    <a:pt x="1" y="3435"/>
                  </a:cubicBezTo>
                  <a:cubicBezTo>
                    <a:pt x="1" y="5319"/>
                    <a:pt x="1521" y="6839"/>
                    <a:pt x="3405" y="6839"/>
                  </a:cubicBezTo>
                  <a:cubicBezTo>
                    <a:pt x="5290" y="6839"/>
                    <a:pt x="6840" y="5319"/>
                    <a:pt x="6840" y="3435"/>
                  </a:cubicBezTo>
                  <a:cubicBezTo>
                    <a:pt x="6840" y="1550"/>
                    <a:pt x="5290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9;p66">
              <a:extLst>
                <a:ext uri="{FF2B5EF4-FFF2-40B4-BE49-F238E27FC236}">
                  <a16:creationId xmlns:a16="http://schemas.microsoft.com/office/drawing/2014/main" id="{56323DC5-4214-16FE-B0A6-B3ED99D66266}"/>
                </a:ext>
              </a:extLst>
            </p:cNvPr>
            <p:cNvSpPr/>
            <p:nvPr/>
          </p:nvSpPr>
          <p:spPr>
            <a:xfrm>
              <a:off x="130045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0;p66">
              <a:extLst>
                <a:ext uri="{FF2B5EF4-FFF2-40B4-BE49-F238E27FC236}">
                  <a16:creationId xmlns:a16="http://schemas.microsoft.com/office/drawing/2014/main" id="{DBB40985-BD59-CB6B-0A51-7C0A390A4BB4}"/>
                </a:ext>
              </a:extLst>
            </p:cNvPr>
            <p:cNvSpPr/>
            <p:nvPr/>
          </p:nvSpPr>
          <p:spPr>
            <a:xfrm>
              <a:off x="160440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40" y="5319"/>
                    <a:pt x="6840" y="3435"/>
                  </a:cubicBezTo>
                  <a:cubicBezTo>
                    <a:pt x="6840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1;p66">
              <a:extLst>
                <a:ext uri="{FF2B5EF4-FFF2-40B4-BE49-F238E27FC236}">
                  <a16:creationId xmlns:a16="http://schemas.microsoft.com/office/drawing/2014/main" id="{509E22ED-605A-76B1-8F13-4BDEB5AC0713}"/>
                </a:ext>
              </a:extLst>
            </p:cNvPr>
            <p:cNvSpPr/>
            <p:nvPr/>
          </p:nvSpPr>
          <p:spPr>
            <a:xfrm>
              <a:off x="1908350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1" y="0"/>
                    <a:pt x="1" y="1550"/>
                    <a:pt x="1" y="3435"/>
                  </a:cubicBezTo>
                  <a:cubicBezTo>
                    <a:pt x="1" y="5319"/>
                    <a:pt x="1521" y="6839"/>
                    <a:pt x="3405" y="6839"/>
                  </a:cubicBezTo>
                  <a:cubicBezTo>
                    <a:pt x="5290" y="6839"/>
                    <a:pt x="6840" y="5319"/>
                    <a:pt x="6840" y="3435"/>
                  </a:cubicBezTo>
                  <a:cubicBezTo>
                    <a:pt x="6840" y="1550"/>
                    <a:pt x="5290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2;p66">
              <a:extLst>
                <a:ext uri="{FF2B5EF4-FFF2-40B4-BE49-F238E27FC236}">
                  <a16:creationId xmlns:a16="http://schemas.microsoft.com/office/drawing/2014/main" id="{47AE23CC-2590-0B7E-AAE2-5A5552AC15C6}"/>
                </a:ext>
              </a:extLst>
            </p:cNvPr>
            <p:cNvSpPr/>
            <p:nvPr/>
          </p:nvSpPr>
          <p:spPr>
            <a:xfrm>
              <a:off x="221232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4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4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3;p66">
              <a:extLst>
                <a:ext uri="{FF2B5EF4-FFF2-40B4-BE49-F238E27FC236}">
                  <a16:creationId xmlns:a16="http://schemas.microsoft.com/office/drawing/2014/main" id="{CFF17027-3CA6-16D9-4E9E-535CC6C15D9F}"/>
                </a:ext>
              </a:extLst>
            </p:cNvPr>
            <p:cNvSpPr/>
            <p:nvPr/>
          </p:nvSpPr>
          <p:spPr>
            <a:xfrm>
              <a:off x="25162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05" y="0"/>
                  </a:moveTo>
                  <a:cubicBezTo>
                    <a:pt x="1520" y="0"/>
                    <a:pt x="0" y="1550"/>
                    <a:pt x="0" y="3435"/>
                  </a:cubicBezTo>
                  <a:cubicBezTo>
                    <a:pt x="0" y="5319"/>
                    <a:pt x="1520" y="6839"/>
                    <a:pt x="3405" y="6839"/>
                  </a:cubicBezTo>
                  <a:cubicBezTo>
                    <a:pt x="5289" y="6839"/>
                    <a:pt x="6839" y="5319"/>
                    <a:pt x="6839" y="3435"/>
                  </a:cubicBezTo>
                  <a:cubicBezTo>
                    <a:pt x="6839" y="1550"/>
                    <a:pt x="5289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4;p66">
              <a:extLst>
                <a:ext uri="{FF2B5EF4-FFF2-40B4-BE49-F238E27FC236}">
                  <a16:creationId xmlns:a16="http://schemas.microsoft.com/office/drawing/2014/main" id="{AE86FD33-1DEB-9774-FE76-CDD40FDAA5D0}"/>
                </a:ext>
              </a:extLst>
            </p:cNvPr>
            <p:cNvSpPr/>
            <p:nvPr/>
          </p:nvSpPr>
          <p:spPr>
            <a:xfrm>
              <a:off x="2819475" y="4795200"/>
              <a:ext cx="171000" cy="171000"/>
            </a:xfrm>
            <a:custGeom>
              <a:avLst/>
              <a:gdLst/>
              <a:ahLst/>
              <a:cxnLst/>
              <a:rect l="l" t="t" r="r" b="b"/>
              <a:pathLst>
                <a:path w="6840" h="6840" extrusionOk="0">
                  <a:moveTo>
                    <a:pt x="3435" y="0"/>
                  </a:moveTo>
                  <a:cubicBezTo>
                    <a:pt x="1550" y="0"/>
                    <a:pt x="0" y="1550"/>
                    <a:pt x="0" y="3435"/>
                  </a:cubicBezTo>
                  <a:cubicBezTo>
                    <a:pt x="0" y="5319"/>
                    <a:pt x="1550" y="6839"/>
                    <a:pt x="3435" y="6839"/>
                  </a:cubicBezTo>
                  <a:cubicBezTo>
                    <a:pt x="5319" y="6839"/>
                    <a:pt x="6839" y="5319"/>
                    <a:pt x="6839" y="3435"/>
                  </a:cubicBezTo>
                  <a:cubicBezTo>
                    <a:pt x="6839" y="1550"/>
                    <a:pt x="5319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, interno&#10;&#10;Descrizione generata automaticamente">
            <a:extLst>
              <a:ext uri="{FF2B5EF4-FFF2-40B4-BE49-F238E27FC236}">
                <a16:creationId xmlns:a16="http://schemas.microsoft.com/office/drawing/2014/main" id="{E193125F-CDA0-6220-DD3E-C3D97EE24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42" r="13404"/>
          <a:stretch/>
        </p:blipFill>
        <p:spPr>
          <a:xfrm>
            <a:off x="0" y="-25851"/>
            <a:ext cx="4680324" cy="5178315"/>
          </a:xfrm>
          <a:prstGeom prst="rect">
            <a:avLst/>
          </a:prstGeom>
        </p:spPr>
      </p:pic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5283035" y="2244675"/>
            <a:ext cx="3058500" cy="9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Data</a:t>
            </a:r>
            <a:endParaRPr sz="4800" dirty="0"/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 idx="2"/>
          </p:nvPr>
        </p:nvSpPr>
        <p:spPr>
          <a:xfrm>
            <a:off x="5283035" y="1185425"/>
            <a:ext cx="115362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5" name="Google Shape;335;p35"/>
          <p:cNvSpPr txBox="1">
            <a:spLocks noGrp="1"/>
          </p:cNvSpPr>
          <p:nvPr>
            <p:ph type="subTitle" idx="1"/>
          </p:nvPr>
        </p:nvSpPr>
        <p:spPr>
          <a:xfrm>
            <a:off x="5283035" y="3073525"/>
            <a:ext cx="30585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as the </a:t>
            </a:r>
            <a:r>
              <a:rPr lang="en" dirty="0" err="1"/>
              <a:t>fo</a:t>
            </a:r>
            <a:r>
              <a:rPr lang="it-IT" dirty="0"/>
              <a:t>u</a:t>
            </a:r>
            <a:r>
              <a:rPr lang="en" dirty="0" err="1"/>
              <a:t>ndation</a:t>
            </a:r>
            <a:r>
              <a:rPr lang="en" dirty="0"/>
              <a:t> of ML solutions</a:t>
            </a:r>
            <a:endParaRPr dirty="0"/>
          </a:p>
        </p:txBody>
      </p:sp>
      <p:cxnSp>
        <p:nvCxnSpPr>
          <p:cNvPr id="336" name="Google Shape;336;p35"/>
          <p:cNvCxnSpPr/>
          <p:nvPr/>
        </p:nvCxnSpPr>
        <p:spPr>
          <a:xfrm>
            <a:off x="5283035" y="2168475"/>
            <a:ext cx="1072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8" name="Google Shape;338;p35"/>
          <p:cNvSpPr/>
          <p:nvPr/>
        </p:nvSpPr>
        <p:spPr>
          <a:xfrm>
            <a:off x="-57316" y="-25850"/>
            <a:ext cx="1210550" cy="1211275"/>
          </a:xfrm>
          <a:custGeom>
            <a:avLst/>
            <a:gdLst/>
            <a:ahLst/>
            <a:cxnLst/>
            <a:rect l="l" t="t" r="r" b="b"/>
            <a:pathLst>
              <a:path w="48422" h="48451" extrusionOk="0">
                <a:moveTo>
                  <a:pt x="1" y="0"/>
                </a:moveTo>
                <a:lnTo>
                  <a:pt x="1" y="48451"/>
                </a:lnTo>
                <a:lnTo>
                  <a:pt x="4842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055;p66">
            <a:extLst>
              <a:ext uri="{FF2B5EF4-FFF2-40B4-BE49-F238E27FC236}">
                <a16:creationId xmlns:a16="http://schemas.microsoft.com/office/drawing/2014/main" id="{F48DF327-22AC-95EA-2510-4C41E64A92FB}"/>
              </a:ext>
            </a:extLst>
          </p:cNvPr>
          <p:cNvGrpSpPr/>
          <p:nvPr/>
        </p:nvGrpSpPr>
        <p:grpSpPr>
          <a:xfrm>
            <a:off x="7584141" y="3576025"/>
            <a:ext cx="1934170" cy="1893409"/>
            <a:chOff x="1798925" y="3366600"/>
            <a:chExt cx="1069200" cy="1069950"/>
          </a:xfrm>
        </p:grpSpPr>
        <p:sp>
          <p:nvSpPr>
            <p:cNvPr id="5" name="Google Shape;1056;p66">
              <a:extLst>
                <a:ext uri="{FF2B5EF4-FFF2-40B4-BE49-F238E27FC236}">
                  <a16:creationId xmlns:a16="http://schemas.microsoft.com/office/drawing/2014/main" id="{A9ADDEF8-8D1E-F8C1-BFE4-506D812D485D}"/>
                </a:ext>
              </a:extLst>
            </p:cNvPr>
            <p:cNvSpPr/>
            <p:nvPr/>
          </p:nvSpPr>
          <p:spPr>
            <a:xfrm>
              <a:off x="1798925" y="3366600"/>
              <a:ext cx="1069200" cy="1069950"/>
            </a:xfrm>
            <a:custGeom>
              <a:avLst/>
              <a:gdLst/>
              <a:ahLst/>
              <a:cxnLst/>
              <a:rect l="l" t="t" r="r" b="b"/>
              <a:pathLst>
                <a:path w="42768" h="42798" extrusionOk="0">
                  <a:moveTo>
                    <a:pt x="21399" y="1"/>
                  </a:moveTo>
                  <a:cubicBezTo>
                    <a:pt x="9575" y="1"/>
                    <a:pt x="1" y="9575"/>
                    <a:pt x="1" y="21399"/>
                  </a:cubicBezTo>
                  <a:cubicBezTo>
                    <a:pt x="1" y="33223"/>
                    <a:pt x="9575" y="42798"/>
                    <a:pt x="21399" y="42798"/>
                  </a:cubicBezTo>
                  <a:cubicBezTo>
                    <a:pt x="33193" y="42798"/>
                    <a:pt x="42768" y="33223"/>
                    <a:pt x="42768" y="21399"/>
                  </a:cubicBezTo>
                  <a:cubicBezTo>
                    <a:pt x="42768" y="9575"/>
                    <a:pt x="33193" y="1"/>
                    <a:pt x="21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7;p66">
              <a:extLst>
                <a:ext uri="{FF2B5EF4-FFF2-40B4-BE49-F238E27FC236}">
                  <a16:creationId xmlns:a16="http://schemas.microsoft.com/office/drawing/2014/main" id="{7406B131-2B39-537E-ACBF-3185CE8ED52C}"/>
                </a:ext>
              </a:extLst>
            </p:cNvPr>
            <p:cNvSpPr/>
            <p:nvPr/>
          </p:nvSpPr>
          <p:spPr>
            <a:xfrm>
              <a:off x="2333900" y="3569500"/>
              <a:ext cx="25" cy="664925"/>
            </a:xfrm>
            <a:custGeom>
              <a:avLst/>
              <a:gdLst/>
              <a:ahLst/>
              <a:cxnLst/>
              <a:rect l="l" t="t" r="r" b="b"/>
              <a:pathLst>
                <a:path w="1" h="26597" fill="none" extrusionOk="0">
                  <a:moveTo>
                    <a:pt x="0" y="0"/>
                  </a:moveTo>
                  <a:lnTo>
                    <a:pt x="0" y="26596"/>
                  </a:lnTo>
                </a:path>
              </a:pathLst>
            </a:custGeom>
            <a:solidFill>
              <a:schemeClr val="accent3"/>
            </a:solidFill>
            <a:ln w="28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8;p66">
              <a:extLst>
                <a:ext uri="{FF2B5EF4-FFF2-40B4-BE49-F238E27FC236}">
                  <a16:creationId xmlns:a16="http://schemas.microsoft.com/office/drawing/2014/main" id="{00DD24D1-E2FD-8358-5296-FE603B1F8C48}"/>
                </a:ext>
              </a:extLst>
            </p:cNvPr>
            <p:cNvSpPr/>
            <p:nvPr/>
          </p:nvSpPr>
          <p:spPr>
            <a:xfrm>
              <a:off x="2001075" y="3901575"/>
              <a:ext cx="664925" cy="25"/>
            </a:xfrm>
            <a:custGeom>
              <a:avLst/>
              <a:gdLst/>
              <a:ahLst/>
              <a:cxnLst/>
              <a:rect l="l" t="t" r="r" b="b"/>
              <a:pathLst>
                <a:path w="26597" h="1" fill="none" extrusionOk="0">
                  <a:moveTo>
                    <a:pt x="26596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 w="28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9;p66">
              <a:extLst>
                <a:ext uri="{FF2B5EF4-FFF2-40B4-BE49-F238E27FC236}">
                  <a16:creationId xmlns:a16="http://schemas.microsoft.com/office/drawing/2014/main" id="{4FE896F1-C16B-3769-FB85-2F5A3725152C}"/>
                </a:ext>
              </a:extLst>
            </p:cNvPr>
            <p:cNvSpPr/>
            <p:nvPr/>
          </p:nvSpPr>
          <p:spPr>
            <a:xfrm>
              <a:off x="2098325" y="3666750"/>
              <a:ext cx="469650" cy="470400"/>
            </a:xfrm>
            <a:custGeom>
              <a:avLst/>
              <a:gdLst/>
              <a:ahLst/>
              <a:cxnLst/>
              <a:rect l="l" t="t" r="r" b="b"/>
              <a:pathLst>
                <a:path w="18786" h="18816" fill="none" extrusionOk="0">
                  <a:moveTo>
                    <a:pt x="18785" y="18816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 w="28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0;p66">
              <a:extLst>
                <a:ext uri="{FF2B5EF4-FFF2-40B4-BE49-F238E27FC236}">
                  <a16:creationId xmlns:a16="http://schemas.microsoft.com/office/drawing/2014/main" id="{01084B54-64D5-DA12-6A9C-E74022B15A84}"/>
                </a:ext>
              </a:extLst>
            </p:cNvPr>
            <p:cNvSpPr/>
            <p:nvPr/>
          </p:nvSpPr>
          <p:spPr>
            <a:xfrm>
              <a:off x="2098325" y="3666750"/>
              <a:ext cx="469650" cy="470400"/>
            </a:xfrm>
            <a:custGeom>
              <a:avLst/>
              <a:gdLst/>
              <a:ahLst/>
              <a:cxnLst/>
              <a:rect l="l" t="t" r="r" b="b"/>
              <a:pathLst>
                <a:path w="18786" h="18816" fill="none" extrusionOk="0">
                  <a:moveTo>
                    <a:pt x="1" y="18816"/>
                  </a:moveTo>
                  <a:lnTo>
                    <a:pt x="18785" y="1"/>
                  </a:lnTo>
                </a:path>
              </a:pathLst>
            </a:custGeom>
            <a:solidFill>
              <a:schemeClr val="accent3"/>
            </a:solidFill>
            <a:ln w="28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1;p66">
              <a:extLst>
                <a:ext uri="{FF2B5EF4-FFF2-40B4-BE49-F238E27FC236}">
                  <a16:creationId xmlns:a16="http://schemas.microsoft.com/office/drawing/2014/main" id="{06E4F73F-001C-8C92-82A7-02BFE17DD076}"/>
                </a:ext>
              </a:extLst>
            </p:cNvPr>
            <p:cNvSpPr/>
            <p:nvPr/>
          </p:nvSpPr>
          <p:spPr>
            <a:xfrm>
              <a:off x="2194075" y="3599125"/>
              <a:ext cx="278900" cy="604900"/>
            </a:xfrm>
            <a:custGeom>
              <a:avLst/>
              <a:gdLst/>
              <a:ahLst/>
              <a:cxnLst/>
              <a:rect l="l" t="t" r="r" b="b"/>
              <a:pathLst>
                <a:path w="11156" h="24196" fill="none" extrusionOk="0">
                  <a:moveTo>
                    <a:pt x="1" y="1"/>
                  </a:moveTo>
                  <a:lnTo>
                    <a:pt x="11156" y="24195"/>
                  </a:lnTo>
                </a:path>
              </a:pathLst>
            </a:custGeom>
            <a:solidFill>
              <a:schemeClr val="accent3"/>
            </a:solidFill>
            <a:ln w="28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2;p66">
              <a:extLst>
                <a:ext uri="{FF2B5EF4-FFF2-40B4-BE49-F238E27FC236}">
                  <a16:creationId xmlns:a16="http://schemas.microsoft.com/office/drawing/2014/main" id="{2C210BE2-F81A-7E0A-1509-2FD63BBF1B5E}"/>
                </a:ext>
              </a:extLst>
            </p:cNvPr>
            <p:cNvSpPr/>
            <p:nvPr/>
          </p:nvSpPr>
          <p:spPr>
            <a:xfrm>
              <a:off x="2218400" y="3590000"/>
              <a:ext cx="230275" cy="623900"/>
            </a:xfrm>
            <a:custGeom>
              <a:avLst/>
              <a:gdLst/>
              <a:ahLst/>
              <a:cxnLst/>
              <a:rect l="l" t="t" r="r" b="b"/>
              <a:pathLst>
                <a:path w="9211" h="24956" fill="none" extrusionOk="0">
                  <a:moveTo>
                    <a:pt x="9210" y="1"/>
                  </a:moveTo>
                  <a:lnTo>
                    <a:pt x="0" y="24956"/>
                  </a:lnTo>
                </a:path>
              </a:pathLst>
            </a:custGeom>
            <a:solidFill>
              <a:schemeClr val="accent3"/>
            </a:solidFill>
            <a:ln w="28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3;p66">
              <a:extLst>
                <a:ext uri="{FF2B5EF4-FFF2-40B4-BE49-F238E27FC236}">
                  <a16:creationId xmlns:a16="http://schemas.microsoft.com/office/drawing/2014/main" id="{DD861F6B-3149-9B15-07EA-57C84E358960}"/>
                </a:ext>
              </a:extLst>
            </p:cNvPr>
            <p:cNvSpPr/>
            <p:nvPr/>
          </p:nvSpPr>
          <p:spPr>
            <a:xfrm>
              <a:off x="2031450" y="3761750"/>
              <a:ext cx="604150" cy="279650"/>
            </a:xfrm>
            <a:custGeom>
              <a:avLst/>
              <a:gdLst/>
              <a:ahLst/>
              <a:cxnLst/>
              <a:rect l="l" t="t" r="r" b="b"/>
              <a:pathLst>
                <a:path w="24166" h="11186" fill="none" extrusionOk="0">
                  <a:moveTo>
                    <a:pt x="24165" y="0"/>
                  </a:moveTo>
                  <a:lnTo>
                    <a:pt x="1" y="11186"/>
                  </a:lnTo>
                </a:path>
              </a:pathLst>
            </a:custGeom>
            <a:solidFill>
              <a:schemeClr val="accent3"/>
            </a:solidFill>
            <a:ln w="28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4;p66">
              <a:extLst>
                <a:ext uri="{FF2B5EF4-FFF2-40B4-BE49-F238E27FC236}">
                  <a16:creationId xmlns:a16="http://schemas.microsoft.com/office/drawing/2014/main" id="{699D5E05-C16A-768F-95A1-68B8AD62E256}"/>
                </a:ext>
              </a:extLst>
            </p:cNvPr>
            <p:cNvSpPr/>
            <p:nvPr/>
          </p:nvSpPr>
          <p:spPr>
            <a:xfrm>
              <a:off x="2020825" y="3786825"/>
              <a:ext cx="623900" cy="229500"/>
            </a:xfrm>
            <a:custGeom>
              <a:avLst/>
              <a:gdLst/>
              <a:ahLst/>
              <a:cxnLst/>
              <a:rect l="l" t="t" r="r" b="b"/>
              <a:pathLst>
                <a:path w="24956" h="9180" fill="none" extrusionOk="0">
                  <a:moveTo>
                    <a:pt x="24955" y="918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 w="28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32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6;p66">
            <a:extLst>
              <a:ext uri="{FF2B5EF4-FFF2-40B4-BE49-F238E27FC236}">
                <a16:creationId xmlns:a16="http://schemas.microsoft.com/office/drawing/2014/main" id="{84ACE0E8-E34C-4809-C7DD-306BA7D6E256}"/>
              </a:ext>
            </a:extLst>
          </p:cNvPr>
          <p:cNvSpPr/>
          <p:nvPr/>
        </p:nvSpPr>
        <p:spPr>
          <a:xfrm>
            <a:off x="811216" y="2234348"/>
            <a:ext cx="723300" cy="723298"/>
          </a:xfrm>
          <a:custGeom>
            <a:avLst/>
            <a:gdLst/>
            <a:ahLst/>
            <a:cxnLst/>
            <a:rect l="l" t="t" r="r" b="b"/>
            <a:pathLst>
              <a:path w="42768" h="42798" extrusionOk="0">
                <a:moveTo>
                  <a:pt x="21399" y="1"/>
                </a:moveTo>
                <a:cubicBezTo>
                  <a:pt x="9575" y="1"/>
                  <a:pt x="1" y="9575"/>
                  <a:pt x="1" y="21399"/>
                </a:cubicBezTo>
                <a:cubicBezTo>
                  <a:pt x="1" y="33223"/>
                  <a:pt x="9575" y="42798"/>
                  <a:pt x="21399" y="42798"/>
                </a:cubicBezTo>
                <a:cubicBezTo>
                  <a:pt x="33193" y="42798"/>
                  <a:pt x="42768" y="33223"/>
                  <a:pt x="42768" y="21399"/>
                </a:cubicBezTo>
                <a:cubicBezTo>
                  <a:pt x="42768" y="9575"/>
                  <a:pt x="33193" y="1"/>
                  <a:pt x="2139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56;p66">
            <a:extLst>
              <a:ext uri="{FF2B5EF4-FFF2-40B4-BE49-F238E27FC236}">
                <a16:creationId xmlns:a16="http://schemas.microsoft.com/office/drawing/2014/main" id="{444799B7-ABA2-5B4B-3B6C-BB58A54A0B7B}"/>
              </a:ext>
            </a:extLst>
          </p:cNvPr>
          <p:cNvSpPr/>
          <p:nvPr/>
        </p:nvSpPr>
        <p:spPr>
          <a:xfrm>
            <a:off x="791392" y="3729687"/>
            <a:ext cx="723300" cy="723298"/>
          </a:xfrm>
          <a:custGeom>
            <a:avLst/>
            <a:gdLst/>
            <a:ahLst/>
            <a:cxnLst/>
            <a:rect l="l" t="t" r="r" b="b"/>
            <a:pathLst>
              <a:path w="42768" h="42798" extrusionOk="0">
                <a:moveTo>
                  <a:pt x="21399" y="1"/>
                </a:moveTo>
                <a:cubicBezTo>
                  <a:pt x="9575" y="1"/>
                  <a:pt x="1" y="9575"/>
                  <a:pt x="1" y="21399"/>
                </a:cubicBezTo>
                <a:cubicBezTo>
                  <a:pt x="1" y="33223"/>
                  <a:pt x="9575" y="42798"/>
                  <a:pt x="21399" y="42798"/>
                </a:cubicBezTo>
                <a:cubicBezTo>
                  <a:pt x="33193" y="42798"/>
                  <a:pt x="42768" y="33223"/>
                  <a:pt x="42768" y="21399"/>
                </a:cubicBezTo>
                <a:cubicBezTo>
                  <a:pt x="42768" y="9575"/>
                  <a:pt x="33193" y="1"/>
                  <a:pt x="2139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subTitle" idx="4294967295"/>
          </p:nvPr>
        </p:nvSpPr>
        <p:spPr>
          <a:xfrm>
            <a:off x="2200897" y="2289349"/>
            <a:ext cx="2075400" cy="606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Diabetes: yes/no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741" name="Google Shape;741;p59"/>
          <p:cNvSpPr txBox="1">
            <a:spLocks noGrp="1"/>
          </p:cNvSpPr>
          <p:nvPr>
            <p:ph type="subTitle" idx="4294967295"/>
          </p:nvPr>
        </p:nvSpPr>
        <p:spPr>
          <a:xfrm>
            <a:off x="2200897" y="3807312"/>
            <a:ext cx="2075400" cy="606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Input variables about life habits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743" name="Google Shape;743;p59"/>
          <p:cNvSpPr txBox="1">
            <a:spLocks noGrp="1"/>
          </p:cNvSpPr>
          <p:nvPr>
            <p:ph type="title"/>
          </p:nvPr>
        </p:nvSpPr>
        <p:spPr>
          <a:xfrm>
            <a:off x="720000" y="434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Right Data for the Right Model</a:t>
            </a:r>
            <a:endParaRPr dirty="0"/>
          </a:p>
        </p:txBody>
      </p:sp>
      <p:sp>
        <p:nvSpPr>
          <p:cNvPr id="744" name="Google Shape;744;p59"/>
          <p:cNvSpPr txBox="1">
            <a:spLocks noGrp="1"/>
          </p:cNvSpPr>
          <p:nvPr>
            <p:ph type="ctrTitle" idx="4294967295"/>
          </p:nvPr>
        </p:nvSpPr>
        <p:spPr>
          <a:xfrm>
            <a:off x="744179" y="1251393"/>
            <a:ext cx="1132518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Data: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747" name="Google Shape;747;p59"/>
          <p:cNvSpPr/>
          <p:nvPr/>
        </p:nvSpPr>
        <p:spPr>
          <a:xfrm>
            <a:off x="4942678" y="2014110"/>
            <a:ext cx="1106777" cy="1084556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59"/>
          <p:cNvSpPr/>
          <p:nvPr/>
        </p:nvSpPr>
        <p:spPr>
          <a:xfrm flipH="1">
            <a:off x="4942678" y="2014110"/>
            <a:ext cx="1106777" cy="1084556"/>
          </a:xfrm>
          <a:prstGeom prst="blockArc">
            <a:avLst>
              <a:gd name="adj1" fmla="val 5501055"/>
              <a:gd name="adj2" fmla="val 16252632"/>
              <a:gd name="adj3" fmla="val 2506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49" name="Google Shape;749;p59"/>
          <p:cNvSpPr txBox="1">
            <a:spLocks noGrp="1"/>
          </p:cNvSpPr>
          <p:nvPr>
            <p:ph type="title" idx="4294967295"/>
          </p:nvPr>
        </p:nvSpPr>
        <p:spPr>
          <a:xfrm>
            <a:off x="6333621" y="1830349"/>
            <a:ext cx="109105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800" dirty="0">
                <a:solidFill>
                  <a:schemeClr val="bg2"/>
                </a:solidFill>
              </a:rPr>
              <a:t>51</a:t>
            </a:r>
            <a:r>
              <a:rPr lang="en" sz="1800" dirty="0">
                <a:solidFill>
                  <a:schemeClr val="accent4"/>
                </a:solidFill>
              </a:rPr>
              <a:t>/49</a:t>
            </a:r>
            <a:endParaRPr sz="1800" dirty="0">
              <a:solidFill>
                <a:schemeClr val="bg2"/>
              </a:solidFill>
            </a:endParaRPr>
          </a:p>
        </p:txBody>
      </p:sp>
      <p:sp>
        <p:nvSpPr>
          <p:cNvPr id="750" name="Google Shape;750;p59"/>
          <p:cNvSpPr txBox="1">
            <a:spLocks noGrp="1"/>
          </p:cNvSpPr>
          <p:nvPr>
            <p:ph type="title" idx="4294967295"/>
          </p:nvPr>
        </p:nvSpPr>
        <p:spPr>
          <a:xfrm>
            <a:off x="6301767" y="4003682"/>
            <a:ext cx="859659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12/17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752" name="Google Shape;752;p59"/>
          <p:cNvSpPr txBox="1"/>
          <p:nvPr/>
        </p:nvSpPr>
        <p:spPr>
          <a:xfrm>
            <a:off x="698357" y="3831069"/>
            <a:ext cx="949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x</a:t>
            </a:r>
            <a:r>
              <a:rPr lang="en" sz="2000" b="1" i="1" baseline="-25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endParaRPr sz="2000" b="1" i="1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53" name="Google Shape;753;p59"/>
          <p:cNvSpPr txBox="1"/>
          <p:nvPr/>
        </p:nvSpPr>
        <p:spPr>
          <a:xfrm>
            <a:off x="712341" y="2331006"/>
            <a:ext cx="949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y</a:t>
            </a:r>
            <a:endParaRPr sz="1800" b="1" i="1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55" name="Google Shape;755;p59"/>
          <p:cNvSpPr txBox="1">
            <a:spLocks noGrp="1"/>
          </p:cNvSpPr>
          <p:nvPr>
            <p:ph type="subTitle" idx="4294967295"/>
          </p:nvPr>
        </p:nvSpPr>
        <p:spPr>
          <a:xfrm>
            <a:off x="6408706" y="2190146"/>
            <a:ext cx="20754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Balanced class ideal for machine </a:t>
            </a:r>
            <a:r>
              <a:rPr lang="en" dirty="0" err="1"/>
              <a:t>learining</a:t>
            </a:r>
            <a:endParaRPr dirty="0"/>
          </a:p>
        </p:txBody>
      </p:sp>
      <p:sp>
        <p:nvSpPr>
          <p:cNvPr id="756" name="Google Shape;756;p59"/>
          <p:cNvSpPr txBox="1">
            <a:spLocks noGrp="1"/>
          </p:cNvSpPr>
          <p:nvPr>
            <p:ph type="subTitle" idx="4294967295"/>
          </p:nvPr>
        </p:nvSpPr>
        <p:spPr>
          <a:xfrm>
            <a:off x="6351312" y="3673995"/>
            <a:ext cx="2075400" cy="30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integer variables</a:t>
            </a:r>
          </a:p>
        </p:txBody>
      </p:sp>
      <p:sp>
        <p:nvSpPr>
          <p:cNvPr id="758" name="Google Shape;758;p59"/>
          <p:cNvSpPr/>
          <p:nvPr/>
        </p:nvSpPr>
        <p:spPr>
          <a:xfrm>
            <a:off x="4928694" y="3542445"/>
            <a:ext cx="1106777" cy="1084556"/>
          </a:xfrm>
          <a:prstGeom prst="donut">
            <a:avLst>
              <a:gd name="adj" fmla="val 25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9" name="Google Shape;759;p59"/>
          <p:cNvSpPr/>
          <p:nvPr/>
        </p:nvSpPr>
        <p:spPr>
          <a:xfrm flipH="1">
            <a:off x="4928694" y="3542445"/>
            <a:ext cx="1106777" cy="1084556"/>
          </a:xfrm>
          <a:prstGeom prst="blockArc">
            <a:avLst>
              <a:gd name="adj1" fmla="val 19272652"/>
              <a:gd name="adj2" fmla="val 16383775"/>
              <a:gd name="adj3" fmla="val 250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" name="Google Shape;750;p59">
            <a:extLst>
              <a:ext uri="{FF2B5EF4-FFF2-40B4-BE49-F238E27FC236}">
                <a16:creationId xmlns:a16="http://schemas.microsoft.com/office/drawing/2014/main" id="{BEDA0743-E588-9E9D-E52D-75EBE94AB51E}"/>
              </a:ext>
            </a:extLst>
          </p:cNvPr>
          <p:cNvSpPr txBox="1">
            <a:spLocks/>
          </p:cNvSpPr>
          <p:nvPr/>
        </p:nvSpPr>
        <p:spPr>
          <a:xfrm>
            <a:off x="6267434" y="3337133"/>
            <a:ext cx="840867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800" dirty="0">
                <a:solidFill>
                  <a:schemeClr val="tx2"/>
                </a:solidFill>
              </a:rPr>
              <a:t>5/17</a:t>
            </a:r>
          </a:p>
        </p:txBody>
      </p:sp>
      <p:sp>
        <p:nvSpPr>
          <p:cNvPr id="4" name="Google Shape;296;p33">
            <a:extLst>
              <a:ext uri="{FF2B5EF4-FFF2-40B4-BE49-F238E27FC236}">
                <a16:creationId xmlns:a16="http://schemas.microsoft.com/office/drawing/2014/main" id="{528CCFD6-7CA7-43EA-1E54-B877EF1DB8C2}"/>
              </a:ext>
            </a:extLst>
          </p:cNvPr>
          <p:cNvSpPr txBox="1">
            <a:spLocks noGrp="1"/>
          </p:cNvSpPr>
          <p:nvPr/>
        </p:nvSpPr>
        <p:spPr>
          <a:xfrm>
            <a:off x="1789612" y="1271964"/>
            <a:ext cx="5390606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40,108 observation from a bigger dataset</a:t>
            </a:r>
            <a:endParaRPr sz="1600" b="1" dirty="0"/>
          </a:p>
        </p:txBody>
      </p:sp>
      <p:cxnSp>
        <p:nvCxnSpPr>
          <p:cNvPr id="20" name="Google Shape;550;p47">
            <a:extLst>
              <a:ext uri="{FF2B5EF4-FFF2-40B4-BE49-F238E27FC236}">
                <a16:creationId xmlns:a16="http://schemas.microsoft.com/office/drawing/2014/main" id="{166623DC-483C-95E8-5CEF-CC0DB09F7589}"/>
              </a:ext>
            </a:extLst>
          </p:cNvPr>
          <p:cNvCxnSpPr>
            <a:cxnSpLocks/>
            <a:stCxn id="740" idx="1"/>
          </p:cNvCxnSpPr>
          <p:nvPr/>
        </p:nvCxnSpPr>
        <p:spPr>
          <a:xfrm flipH="1">
            <a:off x="1442190" y="2592499"/>
            <a:ext cx="758707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550;p47">
            <a:extLst>
              <a:ext uri="{FF2B5EF4-FFF2-40B4-BE49-F238E27FC236}">
                <a16:creationId xmlns:a16="http://schemas.microsoft.com/office/drawing/2014/main" id="{C5FE5B0C-328F-798E-BFC6-EDC4B1FF50F5}"/>
              </a:ext>
            </a:extLst>
          </p:cNvPr>
          <p:cNvCxnSpPr>
            <a:cxnSpLocks/>
          </p:cNvCxnSpPr>
          <p:nvPr/>
        </p:nvCxnSpPr>
        <p:spPr>
          <a:xfrm flipH="1">
            <a:off x="1442190" y="4110462"/>
            <a:ext cx="758707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" name="Google Shape;756;p59">
            <a:extLst>
              <a:ext uri="{FF2B5EF4-FFF2-40B4-BE49-F238E27FC236}">
                <a16:creationId xmlns:a16="http://schemas.microsoft.com/office/drawing/2014/main" id="{7C4BA29D-CD5C-FC0B-A1B2-345AD1A6E0DD}"/>
              </a:ext>
            </a:extLst>
          </p:cNvPr>
          <p:cNvSpPr txBox="1">
            <a:spLocks/>
          </p:cNvSpPr>
          <p:nvPr/>
        </p:nvSpPr>
        <p:spPr>
          <a:xfrm>
            <a:off x="6386971" y="4365301"/>
            <a:ext cx="2075400" cy="30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12 string variables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</a:t>
            </a:r>
            <a:endParaRPr dirty="0"/>
          </a:p>
        </p:txBody>
      </p:sp>
      <p:sp>
        <p:nvSpPr>
          <p:cNvPr id="545" name="Google Shape;545;p47"/>
          <p:cNvSpPr/>
          <p:nvPr/>
        </p:nvSpPr>
        <p:spPr>
          <a:xfrm>
            <a:off x="1290800" y="2701425"/>
            <a:ext cx="9918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47"/>
          <p:cNvSpPr/>
          <p:nvPr/>
        </p:nvSpPr>
        <p:spPr>
          <a:xfrm>
            <a:off x="4076100" y="2701425"/>
            <a:ext cx="9918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400"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47"/>
          <p:cNvSpPr/>
          <p:nvPr/>
        </p:nvSpPr>
        <p:spPr>
          <a:xfrm>
            <a:off x="6861401" y="2747920"/>
            <a:ext cx="9918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400"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47"/>
          <p:cNvSpPr txBox="1"/>
          <p:nvPr/>
        </p:nvSpPr>
        <p:spPr>
          <a:xfrm flipH="1">
            <a:off x="715100" y="1263125"/>
            <a:ext cx="21432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Missing</a:t>
            </a:r>
            <a:endParaRPr sz="24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47"/>
          <p:cNvSpPr txBox="1"/>
          <p:nvPr/>
        </p:nvSpPr>
        <p:spPr>
          <a:xfrm flipH="1">
            <a:off x="715100" y="1699700"/>
            <a:ext cx="214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There was no missing values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550" name="Google Shape;550;p47"/>
          <p:cNvCxnSpPr>
            <a:stCxn id="545" idx="0"/>
            <a:endCxn id="549" idx="2"/>
          </p:cNvCxnSpPr>
          <p:nvPr/>
        </p:nvCxnSpPr>
        <p:spPr>
          <a:xfrm rot="10800000">
            <a:off x="1786700" y="2272425"/>
            <a:ext cx="0" cy="429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51" name="Google Shape;551;p47"/>
          <p:cNvSpPr txBox="1"/>
          <p:nvPr/>
        </p:nvSpPr>
        <p:spPr>
          <a:xfrm flipH="1">
            <a:off x="3500400" y="1263125"/>
            <a:ext cx="21432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Correlation</a:t>
            </a:r>
            <a:endParaRPr sz="24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47"/>
          <p:cNvSpPr txBox="1"/>
          <p:nvPr/>
        </p:nvSpPr>
        <p:spPr>
          <a:xfrm flipH="1">
            <a:off x="3500400" y="1699700"/>
            <a:ext cx="214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There wasn’t redundant features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53" name="Google Shape;553;p47"/>
          <p:cNvSpPr txBox="1"/>
          <p:nvPr/>
        </p:nvSpPr>
        <p:spPr>
          <a:xfrm flipH="1">
            <a:off x="6062806" y="1279670"/>
            <a:ext cx="2661651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Variable Transformation</a:t>
            </a:r>
            <a:endParaRPr sz="24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47"/>
          <p:cNvSpPr txBox="1"/>
          <p:nvPr/>
        </p:nvSpPr>
        <p:spPr>
          <a:xfrm flipH="1">
            <a:off x="6285700" y="1699700"/>
            <a:ext cx="214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BMI</a:t>
            </a: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from continuous in to categorical</a:t>
            </a:r>
            <a:endParaRPr i="1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555" name="Google Shape;555;p47"/>
          <p:cNvCxnSpPr>
            <a:stCxn id="546" idx="0"/>
            <a:endCxn id="552" idx="2"/>
          </p:cNvCxnSpPr>
          <p:nvPr/>
        </p:nvCxnSpPr>
        <p:spPr>
          <a:xfrm rot="10800000">
            <a:off x="4572000" y="2272425"/>
            <a:ext cx="0" cy="429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6" name="Google Shape;556;p47"/>
          <p:cNvCxnSpPr>
            <a:stCxn id="547" idx="0"/>
            <a:endCxn id="554" idx="2"/>
          </p:cNvCxnSpPr>
          <p:nvPr/>
        </p:nvCxnSpPr>
        <p:spPr>
          <a:xfrm flipH="1" flipV="1">
            <a:off x="7357300" y="2272400"/>
            <a:ext cx="1" cy="47552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7" name="Google Shape;557;p47"/>
          <p:cNvCxnSpPr>
            <a:stCxn id="545" idx="3"/>
            <a:endCxn id="546" idx="1"/>
          </p:cNvCxnSpPr>
          <p:nvPr/>
        </p:nvCxnSpPr>
        <p:spPr>
          <a:xfrm>
            <a:off x="2282600" y="2987775"/>
            <a:ext cx="17934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47"/>
          <p:cNvCxnSpPr>
            <a:stCxn id="546" idx="3"/>
            <a:endCxn id="547" idx="1"/>
          </p:cNvCxnSpPr>
          <p:nvPr/>
        </p:nvCxnSpPr>
        <p:spPr>
          <a:xfrm>
            <a:off x="5067900" y="2987775"/>
            <a:ext cx="1793501" cy="46495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9" name="Google Shape;559;p47"/>
          <p:cNvSpPr/>
          <p:nvPr/>
        </p:nvSpPr>
        <p:spPr>
          <a:xfrm>
            <a:off x="2683450" y="2701425"/>
            <a:ext cx="9918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00"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47"/>
          <p:cNvSpPr/>
          <p:nvPr/>
        </p:nvSpPr>
        <p:spPr>
          <a:xfrm>
            <a:off x="5468750" y="2701425"/>
            <a:ext cx="9918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400"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7"/>
          <p:cNvCxnSpPr>
            <a:cxnSpLocks/>
            <a:stCxn id="562" idx="0"/>
            <a:endCxn id="559" idx="2"/>
          </p:cNvCxnSpPr>
          <p:nvPr/>
        </p:nvCxnSpPr>
        <p:spPr>
          <a:xfrm flipV="1">
            <a:off x="3175661" y="3274125"/>
            <a:ext cx="3689" cy="32505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63" name="Google Shape;563;p47"/>
          <p:cNvCxnSpPr>
            <a:cxnSpLocks/>
            <a:stCxn id="564" idx="0"/>
            <a:endCxn id="560" idx="2"/>
          </p:cNvCxnSpPr>
          <p:nvPr/>
        </p:nvCxnSpPr>
        <p:spPr>
          <a:xfrm flipV="1">
            <a:off x="5964650" y="3274125"/>
            <a:ext cx="0" cy="32505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64" name="Google Shape;564;p47"/>
          <p:cNvSpPr txBox="1"/>
          <p:nvPr/>
        </p:nvSpPr>
        <p:spPr>
          <a:xfrm flipH="1">
            <a:off x="4732525" y="3599175"/>
            <a:ext cx="2464250" cy="84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Outlier Removal</a:t>
            </a:r>
            <a:endParaRPr sz="24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47"/>
          <p:cNvSpPr txBox="1"/>
          <p:nvPr/>
        </p:nvSpPr>
        <p:spPr>
          <a:xfrm flipH="1">
            <a:off x="4893100" y="4412125"/>
            <a:ext cx="214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Outlier removal based on </a:t>
            </a:r>
            <a:r>
              <a:rPr lang="en" i="1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BMI</a:t>
            </a:r>
            <a:endParaRPr i="1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62" name="Google Shape;562;p47"/>
          <p:cNvSpPr txBox="1"/>
          <p:nvPr/>
        </p:nvSpPr>
        <p:spPr>
          <a:xfrm flipH="1">
            <a:off x="1922872" y="3599175"/>
            <a:ext cx="2505579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Near-Zero Var </a:t>
            </a:r>
            <a:endParaRPr sz="24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47"/>
          <p:cNvSpPr txBox="1"/>
          <p:nvPr/>
        </p:nvSpPr>
        <p:spPr>
          <a:xfrm flipH="1">
            <a:off x="2107700" y="4035800"/>
            <a:ext cx="214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There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wasn’t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any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near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zero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variance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41;p59">
            <a:extLst>
              <a:ext uri="{FF2B5EF4-FFF2-40B4-BE49-F238E27FC236}">
                <a16:creationId xmlns:a16="http://schemas.microsoft.com/office/drawing/2014/main" id="{3EAF7766-8825-F6E8-07C7-FCDAEE6B4E8D}"/>
              </a:ext>
            </a:extLst>
          </p:cNvPr>
          <p:cNvSpPr txBox="1">
            <a:spLocks/>
          </p:cNvSpPr>
          <p:nvPr/>
        </p:nvSpPr>
        <p:spPr>
          <a:xfrm>
            <a:off x="989163" y="2678006"/>
            <a:ext cx="2075400" cy="60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8" name="Google Shape;741;p59">
            <a:extLst>
              <a:ext uri="{FF2B5EF4-FFF2-40B4-BE49-F238E27FC236}">
                <a16:creationId xmlns:a16="http://schemas.microsoft.com/office/drawing/2014/main" id="{A807A0CB-BE0D-B5AF-5532-396F11B3838A}"/>
              </a:ext>
            </a:extLst>
          </p:cNvPr>
          <p:cNvSpPr txBox="1">
            <a:spLocks/>
          </p:cNvSpPr>
          <p:nvPr/>
        </p:nvSpPr>
        <p:spPr>
          <a:xfrm>
            <a:off x="4639296" y="2328520"/>
            <a:ext cx="3998427" cy="19968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519" name="Google Shape;51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BMI Pre-Processing</a:t>
            </a:r>
            <a:endParaRPr dirty="0"/>
          </a:p>
        </p:txBody>
      </p:sp>
      <p:sp>
        <p:nvSpPr>
          <p:cNvPr id="521" name="Google Shape;521;p45"/>
          <p:cNvSpPr txBox="1">
            <a:spLocks noGrp="1"/>
          </p:cNvSpPr>
          <p:nvPr>
            <p:ph type="subTitle" idx="2"/>
          </p:nvPr>
        </p:nvSpPr>
        <p:spPr>
          <a:xfrm>
            <a:off x="921478" y="1502005"/>
            <a:ext cx="2907600" cy="5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Outliers Removal</a:t>
            </a:r>
            <a:endParaRPr dirty="0"/>
          </a:p>
        </p:txBody>
      </p:sp>
      <p:sp>
        <p:nvSpPr>
          <p:cNvPr id="523" name="Google Shape;523;p45"/>
          <p:cNvSpPr txBox="1">
            <a:spLocks noGrp="1"/>
          </p:cNvSpPr>
          <p:nvPr>
            <p:ph type="subTitle" idx="4"/>
          </p:nvPr>
        </p:nvSpPr>
        <p:spPr>
          <a:xfrm>
            <a:off x="958167" y="2020105"/>
            <a:ext cx="2907600" cy="23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1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 removed them, as suggested by domain experts</a:t>
            </a:r>
          </a:p>
          <a:p>
            <a:pPr marL="2541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288291" indent="-285750"/>
            <a:r>
              <a:rPr lang="en-US" i="1" dirty="0"/>
              <a:t>BMI </a:t>
            </a:r>
            <a:r>
              <a:rPr lang="en-US" dirty="0"/>
              <a:t>&lt; 15</a:t>
            </a:r>
          </a:p>
          <a:p>
            <a:pPr marL="288291" indent="-285750"/>
            <a:r>
              <a:rPr lang="en-US" i="1" dirty="0"/>
              <a:t>BMI </a:t>
            </a:r>
            <a:r>
              <a:rPr lang="en-US" dirty="0"/>
              <a:t>&gt; 50 </a:t>
            </a:r>
          </a:p>
          <a:p>
            <a:pPr marL="2541" indent="0">
              <a:buNone/>
            </a:pPr>
            <a:endParaRPr lang="en-US" i="1" dirty="0"/>
          </a:p>
          <a:p>
            <a:pPr marL="2541" indent="0">
              <a:buNone/>
            </a:pPr>
            <a:r>
              <a:rPr lang="en-US" dirty="0"/>
              <a:t>Only from the training set, in order not to distort performance</a:t>
            </a:r>
            <a:endParaRPr dirty="0"/>
          </a:p>
        </p:txBody>
      </p:sp>
      <p:sp>
        <p:nvSpPr>
          <p:cNvPr id="6" name="Google Shape;520;p45">
            <a:extLst>
              <a:ext uri="{FF2B5EF4-FFF2-40B4-BE49-F238E27FC236}">
                <a16:creationId xmlns:a16="http://schemas.microsoft.com/office/drawing/2014/main" id="{698763FE-8E0F-0E21-9438-C07E5C66E6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1502005"/>
            <a:ext cx="2907600" cy="5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 Transformation</a:t>
            </a:r>
            <a:endParaRPr dirty="0"/>
          </a:p>
        </p:txBody>
      </p:sp>
      <p:sp>
        <p:nvSpPr>
          <p:cNvPr id="7" name="Google Shape;522;p45">
            <a:extLst>
              <a:ext uri="{FF2B5EF4-FFF2-40B4-BE49-F238E27FC236}">
                <a16:creationId xmlns:a16="http://schemas.microsoft.com/office/drawing/2014/main" id="{C7194219-D574-F7A9-86B4-3C9F0E2457A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572000" y="1973769"/>
            <a:ext cx="4256868" cy="1678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1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On suggestions from domain experts.</a:t>
            </a:r>
          </a:p>
          <a:p>
            <a:pPr marL="2541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lang="it-IT" i="1" dirty="0">
                <a:effectLst/>
                <a:latin typeface="NimbusRomNo9L"/>
              </a:rPr>
              <a:t>BMI </a:t>
            </a:r>
            <a:r>
              <a:rPr lang="it-IT" dirty="0">
                <a:effectLst/>
                <a:latin typeface="msam10" panose="020B0500000000000000" pitchFamily="34" charset="0"/>
              </a:rPr>
              <a:t>⩽ </a:t>
            </a:r>
            <a:r>
              <a:rPr lang="it-IT" dirty="0">
                <a:effectLst/>
                <a:latin typeface="NimbusRomNo9L"/>
              </a:rPr>
              <a:t>16                 </a:t>
            </a:r>
            <a:r>
              <a:rPr lang="it-IT" dirty="0">
                <a:effectLst/>
                <a:latin typeface="txsy"/>
              </a:rPr>
              <a:t>→ </a:t>
            </a:r>
            <a:r>
              <a:rPr lang="it-IT" dirty="0">
                <a:effectLst/>
                <a:latin typeface="NimbusRomNo9L"/>
              </a:rPr>
              <a:t>INANITION </a:t>
            </a:r>
            <a:endParaRPr lang="it-IT" sz="11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NimbusRomNo9L"/>
              </a:rPr>
              <a:t>16 </a:t>
            </a:r>
            <a:r>
              <a:rPr lang="it-IT" dirty="0">
                <a:effectLst/>
                <a:latin typeface="rtxmi"/>
              </a:rPr>
              <a:t>&lt; </a:t>
            </a:r>
            <a:r>
              <a:rPr lang="it-IT" i="1" dirty="0">
                <a:effectLst/>
                <a:latin typeface="NimbusRomNo9L"/>
              </a:rPr>
              <a:t>BMI </a:t>
            </a:r>
            <a:r>
              <a:rPr lang="it-IT" dirty="0">
                <a:effectLst/>
                <a:latin typeface="msam10" panose="020B0500000000000000" pitchFamily="34" charset="0"/>
              </a:rPr>
              <a:t>⩽ </a:t>
            </a:r>
            <a:r>
              <a:rPr lang="it-IT" dirty="0">
                <a:effectLst/>
                <a:latin typeface="NimbusRomNo9L"/>
              </a:rPr>
              <a:t>17</a:t>
            </a:r>
            <a:r>
              <a:rPr lang="it-IT" dirty="0">
                <a:effectLst/>
                <a:latin typeface="rtxmi"/>
              </a:rPr>
              <a:t>.</a:t>
            </a:r>
            <a:r>
              <a:rPr lang="it-IT" dirty="0">
                <a:effectLst/>
                <a:latin typeface="NimbusRomNo9L"/>
              </a:rPr>
              <a:t>50   </a:t>
            </a:r>
            <a:r>
              <a:rPr lang="it-IT" dirty="0">
                <a:effectLst/>
                <a:latin typeface="txsy"/>
              </a:rPr>
              <a:t>→ </a:t>
            </a:r>
            <a:r>
              <a:rPr lang="it-IT" dirty="0">
                <a:effectLst/>
                <a:latin typeface="NimbusRomNo9L"/>
              </a:rPr>
              <a:t>UNDERWEIGHT</a:t>
            </a:r>
            <a:endParaRPr lang="it-IT" sz="11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NimbusRomNo9L"/>
              </a:rPr>
              <a:t>17</a:t>
            </a:r>
            <a:r>
              <a:rPr lang="it-IT" dirty="0">
                <a:effectLst/>
                <a:latin typeface="rtxmi"/>
              </a:rPr>
              <a:t>.</a:t>
            </a:r>
            <a:r>
              <a:rPr lang="it-IT" dirty="0">
                <a:effectLst/>
                <a:latin typeface="NimbusRomNo9L"/>
              </a:rPr>
              <a:t>5 </a:t>
            </a:r>
            <a:r>
              <a:rPr lang="it-IT" dirty="0">
                <a:effectLst/>
                <a:latin typeface="rtxmi"/>
              </a:rPr>
              <a:t>&lt; </a:t>
            </a:r>
            <a:r>
              <a:rPr lang="it-IT" i="1" dirty="0">
                <a:effectLst/>
                <a:latin typeface="NimbusRomNo9L"/>
              </a:rPr>
              <a:t>BMI </a:t>
            </a:r>
            <a:r>
              <a:rPr lang="it-IT" dirty="0">
                <a:effectLst/>
                <a:latin typeface="msam10" panose="020B0500000000000000" pitchFamily="34" charset="0"/>
              </a:rPr>
              <a:t>⩽ </a:t>
            </a:r>
            <a:r>
              <a:rPr lang="it-IT" dirty="0">
                <a:effectLst/>
                <a:latin typeface="NimbusRomNo9L"/>
              </a:rPr>
              <a:t>18</a:t>
            </a:r>
            <a:r>
              <a:rPr lang="it-IT" dirty="0">
                <a:effectLst/>
                <a:latin typeface="rtxmi"/>
              </a:rPr>
              <a:t>.</a:t>
            </a:r>
            <a:r>
              <a:rPr lang="it-IT" dirty="0">
                <a:effectLst/>
                <a:latin typeface="NimbusRomNo9L"/>
              </a:rPr>
              <a:t>5  </a:t>
            </a:r>
            <a:r>
              <a:rPr lang="it-IT" dirty="0">
                <a:effectLst/>
                <a:latin typeface="txsy"/>
              </a:rPr>
              <a:t>→ </a:t>
            </a:r>
            <a:r>
              <a:rPr lang="it-IT" dirty="0">
                <a:effectLst/>
                <a:latin typeface="NimbusRomNo9L"/>
              </a:rPr>
              <a:t>SLIGHTLY UNDERWEIGHT </a:t>
            </a:r>
            <a:endParaRPr lang="it-IT" sz="11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NimbusRomNo9L"/>
              </a:rPr>
              <a:t>18</a:t>
            </a:r>
            <a:r>
              <a:rPr lang="it-IT" dirty="0">
                <a:effectLst/>
                <a:latin typeface="rtxmi"/>
              </a:rPr>
              <a:t>.</a:t>
            </a:r>
            <a:r>
              <a:rPr lang="it-IT" dirty="0">
                <a:effectLst/>
                <a:latin typeface="NimbusRomNo9L"/>
              </a:rPr>
              <a:t>5 </a:t>
            </a:r>
            <a:r>
              <a:rPr lang="it-IT" dirty="0">
                <a:effectLst/>
                <a:latin typeface="rtxmi"/>
              </a:rPr>
              <a:t>&lt; </a:t>
            </a:r>
            <a:r>
              <a:rPr lang="it-IT" i="1" dirty="0">
                <a:effectLst/>
                <a:latin typeface="NimbusRomNo9L"/>
              </a:rPr>
              <a:t>BMI </a:t>
            </a:r>
            <a:r>
              <a:rPr lang="it-IT" dirty="0">
                <a:effectLst/>
                <a:latin typeface="msam10" panose="020B0500000000000000" pitchFamily="34" charset="0"/>
              </a:rPr>
              <a:t>⩽ </a:t>
            </a:r>
            <a:r>
              <a:rPr lang="it-IT" dirty="0">
                <a:effectLst/>
                <a:latin typeface="NimbusRomNo9L"/>
              </a:rPr>
              <a:t>25     </a:t>
            </a:r>
            <a:r>
              <a:rPr lang="it-IT" dirty="0">
                <a:effectLst/>
                <a:latin typeface="txsy"/>
              </a:rPr>
              <a:t>→ </a:t>
            </a:r>
            <a:r>
              <a:rPr lang="it-IT" dirty="0">
                <a:effectLst/>
                <a:latin typeface="NimbusRomNo9L"/>
              </a:rPr>
              <a:t>NORMAL </a:t>
            </a:r>
            <a:endParaRPr lang="it-IT" sz="11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NimbusRomNo9L"/>
              </a:rPr>
              <a:t>25 </a:t>
            </a:r>
            <a:r>
              <a:rPr lang="it-IT" dirty="0">
                <a:effectLst/>
                <a:latin typeface="rtxmi"/>
              </a:rPr>
              <a:t>&lt; </a:t>
            </a:r>
            <a:r>
              <a:rPr lang="it-IT" i="1" dirty="0">
                <a:effectLst/>
                <a:latin typeface="NimbusRomNo9L"/>
              </a:rPr>
              <a:t>BMI </a:t>
            </a:r>
            <a:r>
              <a:rPr lang="it-IT" dirty="0">
                <a:effectLst/>
                <a:latin typeface="msam10" panose="020B0500000000000000" pitchFamily="34" charset="0"/>
              </a:rPr>
              <a:t>⩽ </a:t>
            </a:r>
            <a:r>
              <a:rPr lang="it-IT" dirty="0">
                <a:effectLst/>
                <a:latin typeface="NimbusRomNo9L"/>
              </a:rPr>
              <a:t>30        </a:t>
            </a:r>
            <a:r>
              <a:rPr lang="it-IT" dirty="0">
                <a:effectLst/>
                <a:latin typeface="txsy"/>
              </a:rPr>
              <a:t>→ </a:t>
            </a:r>
            <a:r>
              <a:rPr lang="it-IT" dirty="0">
                <a:effectLst/>
                <a:latin typeface="NimbusRomNo9L"/>
              </a:rPr>
              <a:t>OVERWEIGHT </a:t>
            </a:r>
            <a:endParaRPr lang="it-IT" sz="11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NimbusRomNo9L"/>
              </a:rPr>
              <a:t>30 </a:t>
            </a:r>
            <a:r>
              <a:rPr lang="it-IT" dirty="0">
                <a:effectLst/>
                <a:latin typeface="rtxmi"/>
              </a:rPr>
              <a:t>&lt; </a:t>
            </a:r>
            <a:r>
              <a:rPr lang="it-IT" i="1" dirty="0">
                <a:effectLst/>
                <a:latin typeface="NimbusRomNo9L"/>
              </a:rPr>
              <a:t>BMI </a:t>
            </a:r>
            <a:r>
              <a:rPr lang="it-IT" dirty="0">
                <a:effectLst/>
                <a:latin typeface="msam10" panose="020B0500000000000000" pitchFamily="34" charset="0"/>
              </a:rPr>
              <a:t>⩽ </a:t>
            </a:r>
            <a:r>
              <a:rPr lang="it-IT" dirty="0">
                <a:effectLst/>
                <a:latin typeface="NimbusRomNo9L"/>
              </a:rPr>
              <a:t>35        </a:t>
            </a:r>
            <a:r>
              <a:rPr lang="it-IT" dirty="0">
                <a:effectLst/>
                <a:latin typeface="txsy"/>
              </a:rPr>
              <a:t>→</a:t>
            </a:r>
            <a:r>
              <a:rPr lang="it-IT" dirty="0">
                <a:latin typeface="NimbusRomNo9L"/>
              </a:rPr>
              <a:t> </a:t>
            </a:r>
            <a:r>
              <a:rPr lang="it-IT" dirty="0">
                <a:effectLst/>
                <a:latin typeface="NimbusRomNo9L"/>
              </a:rPr>
              <a:t>CLASS I OBESE</a:t>
            </a:r>
            <a:endParaRPr lang="it-IT" sz="11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NimbusRomNo9L"/>
              </a:rPr>
              <a:t>35 </a:t>
            </a:r>
            <a:r>
              <a:rPr lang="it-IT" dirty="0">
                <a:effectLst/>
                <a:latin typeface="rtxmi"/>
              </a:rPr>
              <a:t>&lt; </a:t>
            </a:r>
            <a:r>
              <a:rPr lang="it-IT" i="1" dirty="0">
                <a:effectLst/>
                <a:latin typeface="NimbusRomNo9L"/>
              </a:rPr>
              <a:t>BMI </a:t>
            </a:r>
            <a:r>
              <a:rPr lang="it-IT" dirty="0">
                <a:effectLst/>
                <a:latin typeface="msam10" panose="020B0500000000000000" pitchFamily="34" charset="0"/>
              </a:rPr>
              <a:t>⩽ </a:t>
            </a:r>
            <a:r>
              <a:rPr lang="it-IT" dirty="0">
                <a:effectLst/>
                <a:latin typeface="NimbusRomNo9L"/>
              </a:rPr>
              <a:t>40        </a:t>
            </a:r>
            <a:r>
              <a:rPr lang="it-IT" dirty="0">
                <a:effectLst/>
                <a:latin typeface="txsy"/>
              </a:rPr>
              <a:t>→</a:t>
            </a:r>
            <a:r>
              <a:rPr lang="it-IT" dirty="0">
                <a:latin typeface="NimbusRomNo9L"/>
              </a:rPr>
              <a:t> </a:t>
            </a:r>
            <a:r>
              <a:rPr lang="it-IT" dirty="0">
                <a:effectLst/>
                <a:latin typeface="NimbusRomNo9L"/>
              </a:rPr>
              <a:t>CLASS II OBESE </a:t>
            </a:r>
            <a:endParaRPr lang="it-IT" sz="11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i="1" dirty="0">
                <a:effectLst/>
                <a:latin typeface="NimbusRomNo9L"/>
              </a:rPr>
              <a:t>BMI </a:t>
            </a:r>
            <a:r>
              <a:rPr lang="it-IT" dirty="0">
                <a:effectLst/>
                <a:latin typeface="rtxmi"/>
              </a:rPr>
              <a:t>&gt; </a:t>
            </a:r>
            <a:r>
              <a:rPr lang="it-IT" dirty="0">
                <a:effectLst/>
                <a:latin typeface="NimbusRomNo9L"/>
              </a:rPr>
              <a:t>40                  </a:t>
            </a:r>
            <a:r>
              <a:rPr lang="it-IT" dirty="0">
                <a:effectLst/>
                <a:latin typeface="txsy"/>
              </a:rPr>
              <a:t>→ </a:t>
            </a:r>
            <a:r>
              <a:rPr lang="it-IT" dirty="0">
                <a:latin typeface="NimbusRomNo9L"/>
              </a:rPr>
              <a:t> </a:t>
            </a:r>
            <a:r>
              <a:rPr lang="it-IT" dirty="0">
                <a:effectLst/>
                <a:latin typeface="NimbusRomNo9L"/>
              </a:rPr>
              <a:t>CLASS III OBESE </a:t>
            </a:r>
            <a:endParaRPr lang="it-IT" sz="1800" dirty="0">
              <a:effectLst/>
            </a:endParaRPr>
          </a:p>
        </p:txBody>
      </p:sp>
      <p:sp>
        <p:nvSpPr>
          <p:cNvPr id="10" name="Google Shape;1043;p66">
            <a:extLst>
              <a:ext uri="{FF2B5EF4-FFF2-40B4-BE49-F238E27FC236}">
                <a16:creationId xmlns:a16="http://schemas.microsoft.com/office/drawing/2014/main" id="{0F16E9AE-0441-D123-987F-8E7A9E12C813}"/>
              </a:ext>
            </a:extLst>
          </p:cNvPr>
          <p:cNvSpPr/>
          <p:nvPr/>
        </p:nvSpPr>
        <p:spPr>
          <a:xfrm rot="5400000">
            <a:off x="3366981" y="2778631"/>
            <a:ext cx="155050" cy="405050"/>
          </a:xfrm>
          <a:custGeom>
            <a:avLst/>
            <a:gdLst/>
            <a:ahLst/>
            <a:cxnLst/>
            <a:rect l="l" t="t" r="r" b="b"/>
            <a:pathLst>
              <a:path w="6202" h="16202" extrusionOk="0">
                <a:moveTo>
                  <a:pt x="3192" y="0"/>
                </a:moveTo>
                <a:lnTo>
                  <a:pt x="1" y="16201"/>
                </a:lnTo>
                <a:lnTo>
                  <a:pt x="6201" y="16201"/>
                </a:lnTo>
                <a:lnTo>
                  <a:pt x="319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Selection</a:t>
            </a:r>
            <a:endParaRPr dirty="0"/>
          </a:p>
        </p:txBody>
      </p:sp>
      <p:sp>
        <p:nvSpPr>
          <p:cNvPr id="296" name="Google Shape;296;p33"/>
          <p:cNvSpPr txBox="1">
            <a:spLocks noGrp="1"/>
          </p:cNvSpPr>
          <p:nvPr>
            <p:ph type="body" idx="1"/>
          </p:nvPr>
        </p:nvSpPr>
        <p:spPr>
          <a:xfrm>
            <a:off x="719994" y="994643"/>
            <a:ext cx="77040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Assessed with Boruta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97" name="Google Shape;297;p33"/>
          <p:cNvGraphicFramePr/>
          <p:nvPr>
            <p:extLst>
              <p:ext uri="{D42A27DB-BD31-4B8C-83A1-F6EECF244321}">
                <p14:modId xmlns:p14="http://schemas.microsoft.com/office/powerpoint/2010/main" val="4146729188"/>
              </p:ext>
            </p:extLst>
          </p:nvPr>
        </p:nvGraphicFramePr>
        <p:xfrm>
          <a:off x="810477" y="1452461"/>
          <a:ext cx="3608400" cy="2538566"/>
        </p:xfrm>
        <a:graphic>
          <a:graphicData uri="http://schemas.openxmlformats.org/drawingml/2006/table">
            <a:tbl>
              <a:tblPr>
                <a:noFill/>
                <a:tableStyleId>{69316927-0D7C-4850-818E-63C277F641BB}</a:tableStyleId>
              </a:tblPr>
              <a:tblGrid>
                <a:gridCol w="122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58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accent4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8" name="Google Shape;298;p33"/>
          <p:cNvSpPr txBox="1"/>
          <p:nvPr/>
        </p:nvSpPr>
        <p:spPr>
          <a:xfrm>
            <a:off x="4871033" y="1817393"/>
            <a:ext cx="3203583" cy="208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Since</a:t>
            </a:r>
            <a:r>
              <a:rPr lang="it-IT" altLang="ko-K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altLang="ko-KR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 attribute was placed under shadow attributes, we used it all for the models</a:t>
            </a:r>
            <a:endParaRPr lang="ko-KR" altLang="it-IT"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" name="Immagine 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EB4179A-9B56-86E5-A35C-5758A854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48" y="1557997"/>
            <a:ext cx="3427458" cy="2320453"/>
          </a:xfrm>
          <a:prstGeom prst="rect">
            <a:avLst/>
          </a:prstGeom>
        </p:spPr>
      </p:pic>
      <p:sp>
        <p:nvSpPr>
          <p:cNvPr id="5" name="Google Shape;298;p33">
            <a:extLst>
              <a:ext uri="{FF2B5EF4-FFF2-40B4-BE49-F238E27FC236}">
                <a16:creationId xmlns:a16="http://schemas.microsoft.com/office/drawing/2014/main" id="{2ABC521C-4D64-915F-7380-DFA779E53C82}"/>
              </a:ext>
            </a:extLst>
          </p:cNvPr>
          <p:cNvSpPr txBox="1"/>
          <p:nvPr/>
        </p:nvSpPr>
        <p:spPr>
          <a:xfrm>
            <a:off x="4418877" y="1369175"/>
            <a:ext cx="455814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All Attribute are Important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Marketing Campaign by Slidesgo">
  <a:themeElements>
    <a:clrScheme name="Simple Light">
      <a:dk1>
        <a:srgbClr val="848584"/>
      </a:dk1>
      <a:lt1>
        <a:srgbClr val="FFFFFF"/>
      </a:lt1>
      <a:dk2>
        <a:srgbClr val="7678ED"/>
      </a:dk2>
      <a:lt2>
        <a:srgbClr val="F7B801"/>
      </a:lt2>
      <a:accent1>
        <a:srgbClr val="F18701"/>
      </a:accent1>
      <a:accent2>
        <a:srgbClr val="A8A8A7"/>
      </a:accent2>
      <a:accent3>
        <a:srgbClr val="E7ECEF"/>
      </a:accent3>
      <a:accent4>
        <a:srgbClr val="3D348B"/>
      </a:accent4>
      <a:accent5>
        <a:srgbClr val="FFFFFF"/>
      </a:accent5>
      <a:accent6>
        <a:srgbClr val="FFFFFF"/>
      </a:accent6>
      <a:hlink>
        <a:srgbClr val="84858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544</Words>
  <Application>Microsoft Macintosh PowerPoint</Application>
  <PresentationFormat>Presentazione su schermo (16:9)</PresentationFormat>
  <Paragraphs>131</Paragraphs>
  <Slides>24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3" baseType="lpstr">
      <vt:lpstr>Arimo</vt:lpstr>
      <vt:lpstr>txsy</vt:lpstr>
      <vt:lpstr>Bebas Neue</vt:lpstr>
      <vt:lpstr>rtxmi</vt:lpstr>
      <vt:lpstr>NimbusRomNo9L</vt:lpstr>
      <vt:lpstr>Montserrat</vt:lpstr>
      <vt:lpstr>msam10</vt:lpstr>
      <vt:lpstr>Arial</vt:lpstr>
      <vt:lpstr>Simple Marketing Campaign by Slidesgo</vt:lpstr>
      <vt:lpstr>ML for Diabetes Prevention</vt:lpstr>
      <vt:lpstr>Project Goals</vt:lpstr>
      <vt:lpstr>Make it Real</vt:lpstr>
      <vt:lpstr>Sub-Goals</vt:lpstr>
      <vt:lpstr>Data</vt:lpstr>
      <vt:lpstr>The Right Data for the Right Model</vt:lpstr>
      <vt:lpstr>Pre-Processing</vt:lpstr>
      <vt:lpstr>BMI Pre-Processing</vt:lpstr>
      <vt:lpstr>Feature Selection</vt:lpstr>
      <vt:lpstr>ML Approach</vt:lpstr>
      <vt:lpstr>ML Pipeline</vt:lpstr>
      <vt:lpstr>Provvisorio Screen – workflow cross validation hyperparameter optimization</vt:lpstr>
      <vt:lpstr>Models and Performances</vt:lpstr>
      <vt:lpstr>Provvisorio Staked model</vt:lpstr>
      <vt:lpstr>Workflow</vt:lpstr>
      <vt:lpstr>A Tour on Knime</vt:lpstr>
      <vt:lpstr>Provvisorio Training</vt:lpstr>
      <vt:lpstr>Provvisorio Deployment</vt:lpstr>
      <vt:lpstr>Future Development</vt:lpstr>
      <vt:lpstr>DataApp</vt:lpstr>
      <vt:lpstr>The End</vt:lpstr>
      <vt:lpstr>Presentazione standard di PowerPoint</vt:lpstr>
      <vt:lpstr>Presentazione standard di PowerPoint</vt:lpstr>
      <vt:lpstr>Piano 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Knime Challenge</dc:title>
  <cp:lastModifiedBy>vittorio haardt</cp:lastModifiedBy>
  <cp:revision>19</cp:revision>
  <dcterms:modified xsi:type="dcterms:W3CDTF">2023-04-07T13:45:30Z</dcterms:modified>
</cp:coreProperties>
</file>